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64" r:id="rId3"/>
    <p:sldId id="273" r:id="rId4"/>
    <p:sldId id="274" r:id="rId5"/>
    <p:sldId id="267" r:id="rId6"/>
    <p:sldId id="268" r:id="rId7"/>
    <p:sldId id="275" r:id="rId8"/>
    <p:sldId id="269" r:id="rId9"/>
    <p:sldId id="270" r:id="rId10"/>
    <p:sldId id="276" r:id="rId11"/>
    <p:sldId id="27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72" y="3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1:01:14.55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2515 3858 220 0,'7'-19'82'0,"-3"9"-64"0,3-2 13 0,-7 6 1 15,3-4-2-15,1 1 2 0,0-1-6 16,-1 4-4-16,1 0-12 15,-4 3 7-15,0 3 5 0,-7 9-5 16,-4 7-2-16,-7 9-6 16,-10 3-4-16,3 4-2 15,-3 5-3-15,3 1-2 16,-6 3 1-16,3 9 1 16,-1-3 2-16,8 0-3 15,0 0 0-15,3-3 1 16,-3-10 0-16,7-6-9 15,0-3-4-15,0-3-18 16,3-3-5-16,4-6-16 16,4-4-8-16,3 7-62 15</inkml:trace>
  <inkml:trace contextRef="#ctx0" brushRef="#br0" timeOffset="359.245">2166 3729 260 0,'-3'-25'96'0,"3"22"-75"0,3 0 3 0,1 6-2 0,3 3 1 15,0 7 3-15,7 6-2 16,3 2-3-16,5 14-11 16,6-4 2-16,-3 1 4 0,-1 5-4 15,8 1 1-15,7 3-6 16,0-4 1-16,3 14-7 16,7-4-1-16,-10 0 0 15,0 3 2-15,-4-13-1 16,-3-8 2-16,-11-4-33 15,0-10-12-15,0-8-21 16,-3-11-8-16,7-5-57 16</inkml:trace>
  <inkml:trace contextRef="#ctx0" brushRef="#br0" timeOffset="714.368">3020 3864 312 0,'0'-25'115'0,"0"15"-89"0,7-2 12 0,-4 6-1 0,4 3-11 15,4-4-1-15,0 7-8 16,6 7-2-16,4-1-9 16,1 9 0-16,2 7 1 0,-3-6-3 15,-3 12-3-15,3 1 0 16,0-1 1-16,-3 3-10 16,3 4-4-16,-3-7-36 15,-4 3-16-15,-7 1-86 16,7-4-45-1,0-9 98-15</inkml:trace>
  <inkml:trace contextRef="#ctx0" brushRef="#br0" timeOffset="961.119">3478 3701 288 0,'0'-16'110'0,"0"16"-86"0,-3 3 16 0,3-3 0 16,-4 7-2-16,4 2 2 15,0 7-5-15,0 6 1 16,-3 6-20-16,-4 13 0 0,-4 6 0 16,-6 12-6-16,-1 26-1 15,-7 18-7-15,-3 1-2 16,0 6 0-16,3 2 2 16,7-11-3-16,4-7 0 15,4-19-43-15,-1-15-20 16,11-10-67-16,14-9-27 15,0-13 28 1</inkml:trace>
  <inkml:trace contextRef="#ctx0" brushRef="#br0" timeOffset="2554.546">10460 4717 180 0,'-7'-13'68'0,"3"7"-52"0,1 0 19 0,3 6 7 0,0-3-6 15,0-1 2-15,0 1-9 16,0 3-1-16,3 0-15 15,1 0 5-15,3 0 3 0,0 0-3 16,7 3 2-16,4 1-5 16,13-4 1-16,15 0-7 15,11 0-1-15,6 0-2 16,4-4 1-16,7 1-2 16,11 3 2-16,0 0-4 15,-8 0-2-15,-6 7 2 0,-11-1 0 16,-14 3-1-1,-11 7-2-15,-3 6 7 0,-15 6 3 16,-6 3-1-16,-11 17 0 16,-7-8 3-16,-11 29 3 15,-14 13-4-15,-6-1-1 16,-5-2-2-16,1-4 0 16,0 3-2-16,3 4-1 15,4-1-3-15,3-9-2 16,4-6-2-16,3-6-1 15,4-13 4-15,3-6 3 16,4-10-3-16,3-6-1 16,4-6-2-16,0-3 0 15,7-7-16-15,4-3-5 0,-1-6-38 16,4 0-13-16,4 0-27 16,3 0-10-16,7 0-19 15</inkml:trace>
  <inkml:trace contextRef="#ctx0" brushRef="#br0" timeOffset="3020.253">11769 5102 216 0,'-14'-3'82'0,"7"6"-64"0,-4-3 20 0,4 0 3 16,0 4-1-16,7-4 3 0,0 0-11 15,0 0-4 1,7 3-1-16,3 0 0 0,8 0-10 16,7 0-3-16,7 0-6 15,6-3 0-15,12 3-5 16,10 4-2-16,3-1 2 15,-3 7 0-15,-7-4-4 16,-7 7 1-16,-11-4-40 16,-7-2-18-16,-3-1-41 15,-11 0-84 1</inkml:trace>
  <inkml:trace contextRef="#ctx0" brushRef="#br0" timeOffset="3243.206">11578 5494 288 0,'-49'29'110'0,"45"-17"-86"0,4-2 16 0,4-1 0 16,10-3-7-16,14-3 1 16,14-3-13-16,8 0-5 15,3 0-9-15,3 7-5 0,4-4 1 16,7 3 0-16,0 3 1 15,-3 1-24-15,-4-1-12 16,-7-2-41-16,-4-1-16 16,7-6-48-1</inkml:trace>
  <inkml:trace contextRef="#ctx0" brushRef="#br0" timeOffset="4189.149">12989 4905 252 0,'0'-9'93'0,"4"2"-72"0,-4 1 9 16,0 3-1-16,-4 0-2 15,1 0 1-15,-1-1-2 16,1 1-1-16,-1 0-14 0,1 0 2 0,-1 0 3 15,4-3-4-15,7-4-2 16,11-2-1-16,14-7-1 16,10-3 0-16,7-3 2 15,4 9-3-15,4 1-2 16,6 11-2-16,1 11 0 16,-8 11 4-16,-10 11 6 15,-14 5 4-15,-15 4 4 16,-17 6-5-16,-21 15 1 15,-7 7-8-15,-7 12-1 16,-11-2-4-16,-7-4-1 16,-4-3 1-16,-3 3 2 15,8 3-5-15,6-6-3 16,10-3 1-16,12-13 2 16,10-9-2-16,17-6 0 15,15-10 3-15,14-9 3 16,10-10 0-16,7-6 2 0,8 4-4 15,6-7 0-15,8 0-1 16,-1-7 1-16,-6 7-2 16,-8-3 2-16,-10-3-4 15,-7 6-2-15,-4-6-18 16,-7-1-9-16,-3-2-26 16,-7 0-12-16,-4-1-37 15,0 4-14-15,0-3-22 16</inkml:trace>
  <inkml:trace contextRef="#ctx0" brushRef="#br0" timeOffset="4609.291">14263 4664 260 0,'10'-38'99'0,"-10"28"-77"0,-3-2 9 0,-1 9 1 0,-3 3-7 16,-7 3 0-16,-3 6-2 15,-8 16 0-15,-7 4-13 16,-3 21 8-16,-8 3 2 0,1 7 1 16,3 15-1-16,4 25-2 15,3 4 1-15,8-1-8 16,10-2-4-16,14 2-4 16,21-12 0-16,25-13-2 15,14-15 2-15,7-6-2 16,7-17 2-16,7-5-29 15,0-13-9-15,-7-10-40 16,-7-2-15-16,-7-13-63 16</inkml:trace>
  <inkml:trace contextRef="#ctx0" brushRef="#br0" timeOffset="5358.962">14612 4908 220 0,'-18'-12'85'0,"4"5"-66"0,-10 1 16 16,10 6 6-16,-4 0-9 16,-3 3-1-16,3 0-4 15,4-3-2-15,3 7-14 16,11-4 4-16,11-3 3 0,14-3 5 15,13-4 3-15,8-2-5 16,4-1-2-16,6 4-7 0,4 3-2 16,0 6-4-16,-11 0-1 15,-6 4 3 1,-15 2 3-16,-14-3 5 0,-14 10 4 16,-14-4-10-16,-7 7-6 15,-4 0 2-15,0 0 0 16,1 0-2-16,6 3-3 15,1-7-5-15,6 4 0 16,4 3 2-16,7 0 1 16,3 0-2-16,4 3 2 15,8 3 1-15,6 4 2 16,10 2-1-16,5 4-1 16,6-1 1-16,-3 1-1 15,0 0 2-15,-8-4 1 16,-6 7-4-16,-7-7 1 0,-4-2 2 15,-11-4 1-15,-10-3 1 16,-14-3 0-16,-11-6-5 16,-10-4 1-16,-4-2 0 15,-3-7 2-15,-1-6-3 16,-2-7 0-16,2-2 1 16,4-1 0-16,11 1-14 15,7-1-5-15,10-3-23 16,8 7-9-16,10 0-11 15,7 5-3-15,7-2-86 16,3 6-46 0,8 0 94-16</inkml:trace>
  <inkml:trace contextRef="#ctx0" brushRef="#br0" timeOffset="5704.774">15166 4457 368 0,'18'-51'137'0,"-8"39"-106"0,15-13 10 0,-15 25-2 0,1 0-16 16,-4 6 0-16,11 13-3 15,6 15 2-15,1 23-12 16,-4 31-1-16,-3 6 1 0,-4 22-2 15,0 25 1-15,0-13-5 16,-3-12-1-16,-1 0-1 16,-3-6-2-16,-3-13 1 15,0-15 1-15,-4-19-3 16,-4-10 0-16,0-16-21 16,1-8-10-16,-1-7-17 15,4-7-7-15,0-5-19 16,4-7-5-16,7-3-63 15</inkml:trace>
  <inkml:trace contextRef="#ctx0" brushRef="#br0" timeOffset="6139.353">16178 4849 280 0,'7'-32'107'0,"-7"16"-83"0,4-2 19 15,-4 15 6-15,0-4-16 16,4 7-1-16,-4 10-8 16,0 8-1-16,0 11-12 15,3 5-2-15,-3 7 1 0,0 19-4 16,4 9-1-16,-1 6-5 15,4 3 0-15,-3-3 0 16,3-2 2-16,-4-8-28 16,1 1-9-16,-1-12-27 15,-3-20-11-15,4-3-74 16</inkml:trace>
  <inkml:trace contextRef="#ctx0" brushRef="#br0" timeOffset="6352.529">15886 5115 328 0,'24'-6'123'0,"1"3"-95"0,31-7 22 0,-27 7 6 16,13-3-17-16,11 0-5 16,17-1-19-16,12 4-8 15,-1 6-4-15,-4 7-5 0,-13 2 1 16,-4 7-26-16,-7 6-11 15,-7 0-36-15,-8 3-16 16,5-6-58-16</inkml:trace>
  <inkml:trace contextRef="#ctx0" brushRef="#br0" timeOffset="6666.479">17124 4654 316 0,'3'-31'118'0,"1"21"-92"0,-1-8 30 0,-3 11 10 16,4 1-21-16,-1 3-3 16,1 3-13-16,-4 9-6 15,0 13-13-15,0 16 0 0,0 18 3 16,0 4-7-16,-4 18-3 15,4 16 0-15,4 4 0 16,3-1-4-16,0-3-1 16,4-6-32-16,-1-1-15 15,1-8-15-15,-1-13-6 16,1-10-89 0,3-15-50-16,0-16 100 15</inkml:trace>
  <inkml:trace contextRef="#ctx0" brushRef="#br0" timeOffset="7822.566">14302 6648 200 0,'17'-12'77'0,"-6"2"-60"0,6-12 17 0,-9 13 4 16,6 0-9-16,0-4 0 15,3 0-3-15,-2-2 1 16,-1 2-15-16,-4 1 4 0,-3-1 2 16,0 1-6-16,-7 2 1 15,-3 1-2-15,-4-1 3 16,-7 4-1-16,-4 3 0 15,-3-3-3-15,-4 12-1 16,-3-3-3-16,-4 7 1 0,-7 8-6 16,-7 11-3-16,-10 14 1 15,0 11 0-15,3 2 1 16,3 4 2-16,8 3-1 16,7 9 2-16,6 6-2 15,12 0 2-15,10-5-2 16,14-8 2-16,25-2 4 15,17-13 4-15,11-9-4 16,7-6 1-16,11-17-1 16,10-2 1-16,0-10-2 15,-7-6 1-15,-10-6-6 16,-11-10-1-16,-11-2 0 16,-10-4 2-16,-14-10 3 15,-15-5 2-15,-13-7-1 16,-22 0-1-16,-21 0-3 0,-14 16 1 15,-3 9-4-15,-1 13 0 16,1 6-1-16,6 6-2 16,8 13 0-16,13-1 3 15,19 1-2-15,13-3-1 16,15-7-8-16,14-2-5 16,13-7-35-16,22-3-14 15,11-4-30-15,-1 4-12 16,1-3-19-1</inkml:trace>
  <inkml:trace contextRef="#ctx0" brushRef="#br0" timeOffset="8122.488">15215 6586 284 0,'0'-35'107'0,"-3"26"-83"0,3-4 15 15,0 10 3-15,0-3-5 16,0-1 0-16,0 4-12 16,0 0-2-16,3 6-14 15,1 7 3-15,-1 5 2 0,4 17-5 16,-3 5-3-16,3 17-6 16,-3-1 0-16,3 3 0 0,-4 4 2 15,4 9-3-15,-3-3 0 16,-1-3-15-16,1-10-4 15,-1-16-25-15,-3-2-9 16,0-16-47-16,4-4-20 16,-1-15 4-1</inkml:trace>
  <inkml:trace contextRef="#ctx0" brushRef="#br0" timeOffset="8320.874">14898 6855 280 0,'-25'0'107'0,"25"0"-83"0,18 0 10 0,-4-3 0 0,14-3-2 16,18-4 4-16,7 1-16 15,3-4-4-15,15 4-10 16,-1 3-2-16,1 3 2 0,-4 3-12 16,-7 3-5-16,-7 3-39 15,-7 0-18-15,0 1-77 16</inkml:trace>
  <inkml:trace contextRef="#ctx0" brushRef="#br0" timeOffset="8603.949">15903 6441 232 0,'-7'-40'88'0,"7"27"-69"0,4-3 17 0,-4 13 5 15,0 0 4-15,0 0 8 16,0 3-9-16,0 3-2 16,0 6-24-16,0 7 7 0,0 12 5 15,-4 19-10-15,-3 19-3 16,0 6-13-16,0 7-2 16,0 5-2-16,3 14 2 15,4 5-10-15,0-12-2 16,4-9-35-16,3-10-15 15,0-13-22-15,0-9-7 16,7-9-51 0</inkml:trace>
  <inkml:trace contextRef="#ctx0" brushRef="#br0" timeOffset="10089.336">14513 8316 204 0,'0'-9'77'0,"-3"6"-60"0,-8-3 17 0,4 6 4 0,0-4-7 15,0 4-1-15,0-3 1 16,0 3 3-16,3 0-19 15,4 0 1-15,0 0 0 0,7 3 7 16,4 4 3-16,7-1 0 16,10 3-1-16,7-2-6 15,7-1-1-15,4 0-8 16,4 0-2-16,6 1-2 16,1-1-1-16,-4 3-3 15,-4-2 1-15,-7 8-2 16,-10 4-1-16,-7 9 5 15,-11 13 1-15,-11 9-2 0,-13 10-1 16,-11-4 1-16,-11 16 2 16,-7 10-3-16,0 6-2 15,-3 0-3-15,0-13 1 16,-1-3-6-16,1-19 0 16,7-3-26-16,6-15-8 15,8-13-23-15,7-3-10 16,4-10-31-16,6 0-13 15,0-12 5 1</inkml:trace>
  <inkml:trace contextRef="#ctx0" brushRef="#br0" timeOffset="10693.797">12333 6727 244 0,'4'0'90'0,"3"3"-70"15,7-3 21-15,-7 6 7 0,7-3-6 16,7 0 0-16,11 0-10 16,10 1-5-16,8-1-15 15,6-3-1-15,-7 0 0 0,1 0-6 16,-4 3-1-16,-4 0-4 16,0 0-1-16,-6 3-43 15,-5 1-18-15,-9 2-99 16</inkml:trace>
  <inkml:trace contextRef="#ctx0" brushRef="#br0" timeOffset="10890.339">12615 6943 252 0,'-35'25'96'0,"28"-12"-75"0,3 12 14 0,4-13 1 15,8 1-6-15,9-1 2 16,11-2-12-16,8-4-2 15,6-3-10-15,4-3-5 0,3 0-2 16,8-3-8-16,-1 3-3 16,-3 3-58-16,-7 7-27 15,-11-4-34 1</inkml:trace>
  <inkml:trace contextRef="#ctx0" brushRef="#br0" timeOffset="11517.004">10657 6441 204 0,'-7'-9'77'0,"11"18"-60"0,10-9 17 0,-7 7 6 0,7-4-3 15,7-3 0-15,8 6-5 16,6-3-2-16,4-3-17 15,3 0-1-15,7-3 1 0,8 3-7 16,3 0-3-16,-4 0-2 16,-6 3-1-16,-8 7 4 15,-7 5 2-15,-10 7 2 16,-7 16 2-16,-11 9-3 16,-11 6 1-16,-10 4-5 15,-7 2-2-15,-7 7 0 16,-8 9 1-16,5 1-3 15,2-8 0-15,5-8 1 16,6-10 0-16,7-6-27 16,4-13-11-16,7-2-61 15,14-4-25-15,8-10 4 16</inkml:trace>
  <inkml:trace contextRef="#ctx0" brushRef="#br0" timeOffset="12295.403">10876 8222 236 0,'0'-6'88'0,"7"3"-69"0,0-3 19 0,-3 2 6 16,6 1-3-16,1 0 2 15,7 3-14-15,6 0-6 0,19 0-13 16,13 0 0-16,11-3 1 0,7 3-4 15,14 0 1-15,22 0-5 16,-4 0-2 0,-4 3 2-16,-7 3 0 0,-3 4 1 15,-11 2 2-15,-18 7 6 16,-17 6 2-16,-24 7-1 16,-22 18 0-16,-18 22-10 15,-10 6-3-15,-15 4 1 16,-17 3 3-16,-10 12-1 15,-1 0 0-15,8-9-1 16,10-13 1-16,7-3-4 16,14-12 0-16,8-7-1 15,9-12 0-15,12-10-25 16,10-12-11-16,14-10-32 0,18-15-13 16,14-13-69-1</inkml:trace>
  <inkml:trace contextRef="#ctx0" brushRef="#br0" timeOffset="12616.869">12619 8533 304 0,'-50'0'112'0,"40"0"-87"0,6 0-7 15,22-3 30 1,10-13-6-16,11 6-13 16,7-2-7-16,3-1-14 15,15 1-7-15,6-1-2 0,4 7 1 16,-3 3 2-16,-11 6-25 15,-11 3-12-15,-10 7-29 16,-11 3-9-16,-10 5-61 16</inkml:trace>
  <inkml:trace contextRef="#ctx0" brushRef="#br0" timeOffset="12805.126">12555 8890 280 0,'-88'44'107'0,"71"-22"-83"0,6 3 13 0,11-15-1 15,7-1-4-15,14-3 3 16,22-6-6-16,20-9-3 16,8-7-14-16,13-3-3 0,19 0-2 15,2 4-3-15,1-4-1 16,7 6-12-16,4-2-4 16,-5-1-45-16,-2-3-19 15,6 0-77 1</inkml:trace>
  <inkml:trace contextRef="#ctx0" brushRef="#br0" timeOffset="13630.534">18087 6560 296 0,'11'-84'110'0,"-4"59"-86"0,7-16 16 15,-11 32 2-15,4 2-10 0,0 7-1 16,0 16-11-16,-3 25-2 16,-4 31-11-16,0 19 5 0,-4 31 1 15,1 22-2-15,-1 13 1 16,1 19-9-16,3-13-2 15,0-10 1-15,7-5 1 16,3-13 3-16,15-26 3 16,17-21 0-16,18-31 0 15,15-45 6-15,27-50 4 16,42-49 0-16,54-73-2 16,52-75 4-16,61-76 1 15,56-49-11-15,35 8-4 16,4 26-7-16,-32 72-1 15,-71 51-4-15,-42 39-1 16,-46 48-28-16,-42 35-10 16,-35 25-42-16,-25 12-15 0,-11 19-81 15</inkml:trace>
  <inkml:trace contextRef="#ctx0" brushRef="#br0" timeOffset="15718.128">2783 11308 192 0,'4'-7'71'0,"-8"4"-55"0,4 3 15 0,0 0 3 0,0 0-4 16,0 0 2-16,0 0-3 15,0 0 0-15,0 0-16 16,0 0 8-16,0 0 5 0,-3 6-3 15,-4 10-1-15,-4 12-12 16,-6 19-4-16,-8 10-4 16,-7 2 1-16,0 4-4 15,-13 6 0-15,2 10 1 16,8-4 2-16,-4-13-3 16,11-2-2-16,0-13 2 15,14-9 2-15,-1-10-27 16,1-6-9-16,4-6-21 15,-4-4-5-15,7-2-66 16</inkml:trace>
  <inkml:trace contextRef="#ctx0" brushRef="#br0" timeOffset="15990.628">2247 11311 256 0,'-3'-10'96'0,"3"13"-75"0,0-3-5 16,3 10 43-16,8-1-15 15,-1 7-7-15,4 9-6 0,4 6-18 16,0 10-3-16,6 6-3 0,8 3-1 16,7 4-1-16,-7 2-3 15,10 13-2-15,0 0 1 16,-6-6 1-16,3-10-10 15,-1-9-4-15,-6-10-41 16,3-15-17-16,4-9-77 16</inkml:trace>
  <inkml:trace contextRef="#ctx0" brushRef="#br0" timeOffset="16468.947">3545 11584 216 0,'-3'-38'82'0,"-1"16"-64"0,4-9 20 0,0 18 3 0,0-3-6 16,7 10 2-16,0 3-6 16,8 9 1-16,6 13-18 15,3 9-4-15,5 7-2 0,-1 2-4 16,-3 7-1-16,10 3-1 16,0 7 1-16,-3 8-2 15,3-2-1-15,0-10-17 16,4 3-6-16,-7-12-33 15,-4-9-12-15,0-1-63 16</inkml:trace>
  <inkml:trace contextRef="#ctx0" brushRef="#br0" timeOffset="16708.003">4170 11326 312 0,'0'-31'115'0,"0"28"-89"0,-7 3 3 0,3 6-4 16,-6 7-9-16,-8 15 1 16,0 22-3-16,-6 13 1 15,-5 9-8-15,1 22-4 0,-11 22 0 16,8 6 0-16,-1 16 1 16,7 7-2-16,-3-11-2 0,10-11-2 15,8-4 1-15,3-19-45 16,7-12-20-16,10-19-83 15</inkml:trace>
  <inkml:trace contextRef="#ctx0" brushRef="#br0" timeOffset="18135.353">10555 12844 252 0,'-3'-41'93'0,"13"19"-72"0,15-6-4 0,-11 16-7 0,11-7-6 15,6 0 2-15,8-3 3 16,0 0 5-16,3 0-8 16,1 6 6-16,-1 4 3 0,0 6-1 15,4 6 2-15,0 6-3 16,-4 6 2-16,-6 7-8 16,-12 0-2-16,-9 16 3 15,-12 12 5-15,-14 12-5 16,-10 7 0-16,-3-3-2 15,-8 6 1-15,0 0-4 16,-7 12-2-16,0 10 0 16,1-9-1-16,9-7 0 15,8-9 2-15,14-13-6 0,14-6 1 16,11-12 10-16,10-10 4 16,11-10-2-16,17-8-3 15,11-4-6-15,4-3 0 16,-4 0 0-16,-11 0 2 15,-6 3-19-15,-1 0-6 16,-6-3-23-16,-8 0-9 16,0 0-66-1,4-3-51-15,-4-10 66 16</inkml:trace>
  <inkml:trace contextRef="#ctx0" brushRef="#br0" timeOffset="18512.944">11913 12461 260 0,'-7'-40'99'0,"4"24"-77"0,-1 0 7 0,1 13-3 16,-4-3-8-16,0 15 0 15,-4 7 1-15,-3 22 2 16,-4 9-11-16,-3 6-1 0,-4 32 1 16,-3 18-4-16,0 7-1 15,0 9-2-15,3 19 0 16,11-9-2-16,10-17-1 15,15-11-2-15,14-13 1 16,10-10-8-16,7-22-4 16,8-12-37-16,10-15-15 15,7-14-68 1</inkml:trace>
  <inkml:trace contextRef="#ctx0" brushRef="#br0" timeOffset="19200.884">12167 12916 208 0,'-24'10'77'0,"17"-10"-60"0,3-7 8 0,4-2 2 16,4-4-3-16,6-9 3 15,11-6 0-15,8 0 1 16,6-7-15-16,7 7-6 0,4 0-2 15,7 6-3-15,7 6-2 16,-4 7 9-16,-3 3 6 16,-3-1 2-16,-15 14-1 15,-7-1 0-15,-10 3 0 16,-11 4-6-16,-14 6-2 16,-7 9-4-16,-11 6-3 15,-7 7 0-15,0 0-1 16,-3-7 0-16,7 4 0 15,7-7-3-15,3 1 2 16,8-7-1-16,10 0 0 0,7-3 0 16,14 0 0-16,11-3 2 15,10-1 2-15,7 1-1 16,-3 0-1-16,-4 12 1 16,-3-5 1-16,-7-4-1 15,-7 3 2-15,-11-3 0 16,-7 6 1-16,-7-3-2 15,-11 0 1-15,-10 3 0 16,-14 0 3-16,-15-3-3 16,-6 1 0-16,0-5-3 15,-4-2-1-15,7-3-1 16,3 0 0-16,4-4-5 16,8-2 0-16,9-4-35 15,12-3-14-15,13-6-9 0,8-7-3 16,10-5-53-1</inkml:trace>
  <inkml:trace contextRef="#ctx0" brushRef="#br0" timeOffset="19515.831">13063 12236 312 0,'11'-25'115'0,"3"18"-89"0,14-5-1 0,-14 12-7 0,4 6-5 15,3 13 5-15,0 19-1 16,1 27 1-16,2 14-9 16,-3 18-1-16,1 28 2 0,-1 10-6 15,-7 0 0 1,-4 16-2-16,-3-13 1 0,-3-13-4 15,-4-9-2-15,-4-9 2 16,-3-7 2-16,0-15-16 16,-3-20-4-16,3-18-33 15,10-18-122 1</inkml:trace>
  <inkml:trace contextRef="#ctx0" brushRef="#br0" timeOffset="20016.881">14132 12722 272 0,'-24'0'104'0,"20"0"-81"0,4 0 5 0,4 0-4 16,3-3 1-16,7-1 5 15,7 1-12-15,7-3-3 16,7 0-9-16,15 0-6 0,10 2-3 15,7 4 2-15,-4 4 2 16,-6 5-31-16,-11 7-12 16,-11 6-87-1,-7 12-49-15,-17 1 81 16</inkml:trace>
  <inkml:trace contextRef="#ctx0" brushRef="#br0" timeOffset="20196.467">14192 13201 280 0,'-10'16'107'0,"24"-13"-83"0,14 0 4 0,-10-6-2 0,10-3-13 15,21-3-2-15,18-1-9 16,7 1-3-16,4-7 0 16,-4 7-16-16,0 9-3 0,0 0-54 15,4 0-24-15,-8 6-4 16</inkml:trace>
  <inkml:trace contextRef="#ctx0" brushRef="#br0" timeOffset="20703.402">15505 12280 224 0,'17'-19'85'0,"-10"9"-66"16,0 4 14-16,-7 6 4 0,0 0-12 16,0 10-3-16,-7 15-10 15,-3 15-5-15,-4 11-4 16,-4 8 4-16,-3-6 5 0,0-2 3 15,3 2 0-15,4-9-7 16,7 3-3-16,7-6-1 16,14-10 2-16,11-6-3 15,10-6 0-15,7-3-1 16,1-7 1-16,-1-3-4 16,0-6 0-16,-3 0-26 15,-4-3-9-15,-3 0-37 16,-4 0-16-16,1 0-24 15</inkml:trace>
  <inkml:trace contextRef="#ctx0" brushRef="#br0" timeOffset="20972.182">15967 12396 272 0,'-14'-35'104'0,"10"19"-81"0,4-2 12 0,0 11 0 15,0 1-4-15,0 3 6 16,-7 16-13 0,-4 18-14-16,-3 13-2 0,0 18 2 0,0 1-6 15,-4 16 0-15,1 18-2 16,3-3-2-16,3 3 1 16,4-3-1-1,7 3 0-15,7 1 0 0,7-11-20 16,7-15-9-16,4-12-32 15,3-13-13-15,4-9-60 16</inkml:trace>
  <inkml:trace contextRef="#ctx0" brushRef="#br0" timeOffset="21304.096">16785 12051 280 0,'-7'-57'107'0,"0"35"-83"0,0-6 6 0,0 22-3 16,-4 6-4-16,-3 9 3 15,-3 16-10-15,-1 13-2 16,-3 9-8-16,0 6 0 0,3 32 1 15,4 9-3-15,3 3-1 16,8 13-1-16,3 22-2 16,7-10 1-16,7-3-1 15,4 0-5-15,3-3 1 16,7-12-31-16,7-20-14 16,4-21-63-16,7-16-61 15,-7-28 58-15</inkml:trace>
  <inkml:trace contextRef="#ctx0" brushRef="#br0" timeOffset="21501.529">17022 12668 256 0,'-18'7'96'0,"21"-1"-75"0,4 7 3 0,1-7-2 15,2 3-8-15,8 4 0 16,6-1-4-16,8 1-1 15,11-4-5-15,17-3-3 0,10-2 2 16,1 5-24-16,-4-3-11 16,0 4-91-1</inkml:trace>
  <inkml:trace contextRef="#ctx0" brushRef="#br0" timeOffset="21949.741">17667 12336 244 0,'-7'-12'90'0,"11"8"-70"0,-1-5 8 15,1 6 0-15,3-3 0 16,7-1 3-16,11-5-1 15,10 2 1-15,14 1-17 16,8 9-4-16,-1 0 1 0,-3 9-7 16,-4 20 0-16,-3 14 0 15,-10 11 0-15,-12 12 4 16,-10-7 3-16,-10 10-4 16,-8 6 1-16,-6 4-3 15,-8-4 2-15,-7-6-4 16,1-6-2-16,-5-7 0 15,5-6-1-15,3-3 0 16,10-6 0-16,11 0 0 0,11-7 0 16,10-5 0-16,7-14 0 15,7-5 2-15,11-10 1 16,7 0-10-16,4-10-3 16,-5 4-35-16,-2 0-15 15,-8-4-64 1,0 7-61-16,-6-3 65 15</inkml:trace>
  <inkml:trace contextRef="#ctx0" brushRef="#br0" timeOffset="22265.904">18542 11985 304 0,'4'-19'112'0,"6"22"-87"0,8 10 13 16,-8-1-1-16,8 13-5 15,7 13 1-15,10 6-14 16,11 25-4-16,3 25-9 16,4 13-2-16,-7 18 0 0,0 10-5 15,-14-4 1-15,-4-14-2 16,-11-1 0-16,-6-7 4 15,-7-8 1-15,-4-20-17 16,-4-15-5-16,1-16-24 16,-5-12-10-16,1-13-27 0,4-6-12 15,3-13-22 1</inkml:trace>
  <inkml:trace contextRef="#ctx0" brushRef="#br0" timeOffset="22548.823">19741 12706 272 0,'-42'3'101'0,"39"-3"-78"0,-1 0 4 0,8 0-1 0,6-3-2 16,11 0 3-16,15 0-10 16,6 0-5-16,7 0-7 15,11 3-4-15,14 0 0 0,11 3-4 16,7 0 2-16,-8 0-28 16,-2 0-10-16,-1 0-100 15</inkml:trace>
  <inkml:trace contextRef="#ctx0" brushRef="#br0" timeOffset="23224.116">21026 12179 312 0,'10'-34'115'0,"-3"18"-89"0,-3 7-1 0,-8-1-5 16,-6 10-12-16,-4 0 0 15,-11 0-4-15,-7 10-1 16,-10 5-1-16,-8-2 1 0,-3 9 0 16,4-3-1-16,7 3 1 0,6 3-4 15,8 0 0-15,7 3 1 16,10 3 0-16,11 4 0 15,11-1 0-15,14 7-3 16,14 0 2-16,6 0 1 16,5 3 2-16,3-1-1 15,0 8-1-15,7 8 3 16,-4 7 2-16,-3 3-4 16,-7-6-3-16,-14-7 3 15,-8-9 1-15,-13-6 0 16,-11-3-2-16,-7-4 7 15,-11-6 3-15,-3 1-1 16,-7-11 0-16,-4-2-8 16,0-7 0-16,-7-2-1 15,-3-4 2-15,-4-6-3 0,4-4-2 16,3-2 2-16,11-7 0 16,14-12-4-16,10-13 1 15,15-18 0-15,10-7 2 16,11 0 3-16,7-6 2 15,13-10-4-15,19-15 1 16,10-3 0-16,-3 3 2 16,-8-4-3-16,-6 1-2 15,-15 6 2-15,-13 9 2 16,-12 16 2-16,-13 13 1 16,-15 12-7-16,-10 13 0 15,-18 9-6-15,-6 9-1 16,-5 7-20-16,-3 6-5 0,1 0-37 15,6 16-14-15,7-4-26 16</inkml:trace>
  <inkml:trace contextRef="#ctx0" brushRef="#br0" timeOffset="24605.398">12252 14945 176 0,'11'-19'68'0,"-4"3"-52"0,0-12 12 0,-4 19 3 16,1-7-10-16,3-3 1 15,-4 0 0-15,1 1 3 16,-4 2-13-16,0 0 4 0,-4 1 4 15,-3-1-2-15,-3 0-1 16,-4 7-1-16,-8-1 0 16,-6 10-6-16,-7 0-2 15,-4 7 0-15,-3 5 2 16,-1 20-5-16,5 8-1 16,-5 10-2-16,1 4-2 15,0 2 1-15,-1 23-1 16,1 12 0-16,7-1 0 15,6-2 0-15,12-3 0 16,10 12 0-16,14-3 0 0,10-9-3 16,12-13 2-16,6-12 3 15,14-10 1-15,18-16 1 16,15-2 2-16,-1-17-1 16,-4-9 0-16,8-12-3 15,3-19 1-15,-7-16 0 16,-14 1 1-16,-14-4-2 15,-14 3-2-15,-21 3 1 16,-18 7 1-16,-22 3-1 16,-16 0 2-16,-5 9-4 15,-13 9 0-15,-18 7-1 16,-7 13-2-16,3 12 0 0,11 15 3 16,14 13-5-16,14 4 2 15,15-7 2-15,13-3 1 16,18-10-17-16,25-9-5 15,17-12-51-15,18-16-21 16,14-19-35 0</inkml:trace>
  <inkml:trace contextRef="#ctx0" brushRef="#br0" timeOffset="25015.598">14118 15089 268 0,'-3'0'101'0,"6"-3"-78"0,8-3 15 0,-4 6 4 15,7-4-8-15,4-2 3 16,6-3-17-16,8-1-4 15,10-2-10-15,15-1-4 0,10 1-1 16,0 2-8-16,-7 4-3 16,-7 6-41-16,-11 3-16 15,-7 10-76 1</inkml:trace>
  <inkml:trace contextRef="#ctx0" brushRef="#br0" timeOffset="25205.925">14076 15494 304 0,'10'9'112'0,"19"-12"-87"0,17-13 7 16,-25 7-3-16,10-7-18 16,15-6-4-16,18-6-6 15,10 3-4-15,0 0 2 16,-3 6-42-16,-4 6-18 0,3 7-68 15</inkml:trace>
  <inkml:trace contextRef="#ctx0" brushRef="#br0" timeOffset="25505.978">15064 15117 312 0,'-7'0'115'0,"14"0"-89"0,17 0 10 0,-6 0 0 15,3 0-11-15,7-3-2 16,8-3-13-16,9 6-4 0,15-3-4 15,7-4-2-15,4 4 1 0,0-3-26 16,-1-3-10-16,4 5-29 16,4-2-12-16,3 3-52 15</inkml:trace>
  <inkml:trace contextRef="#ctx0" brushRef="#br0" timeOffset="26242.326">16415 14622 264 0,'-11'-16'101'0,"4"7"-78"0,-7-4 11 0,3 7-1 16,-3 3-3-16,-7-3 2 15,0 6-9-15,-4 0-1 16,-3 0-13-16,0 9-1 0,0-3-1 15,-1 4-3-15,1-1-3 16,3 4 0-16,4-1 1 16,7 1-6-16,7 2 1 15,7 1-1-15,7 3 2 16,4 0 1-16,6-1 1 16,5 4 0-16,2 0 2 15,8 7-1-15,7-1-1 16,7 9 1-16,3 1-1 15,4 0 0-15,-7 2 0 16,-4 1 2-16,-3 6 3 16,-4 0-4-16,-6 10-1 0,-5-1 0 15,-6-3 0-15,-4-6 0 16,-7-3 2-16,-7-6-1 16,-7 0 2-16,-7-7 0 15,-7-3 3-15,-15-6 1 16,-9-3 1-16,-5-7-7 15,1-2-2-15,-1-7 0 16,-3-3 2-16,8-6-2 16,2-4 0-16,8-5 1 15,10-4 0-15,11-3-3 16,11-9 2-16,6-7-1 16,11-12 0-16,11-4 2 15,14 1 0-15,14-3 0 16,14-7 0-16,3-15 0 0,-3-4 2 15,-7 1 1-15,-3 2 1 16,-8 7-2-16,-10 0-2 16,-14 0 1-16,-15 6 1 15,-10 10-1-15,-7 9-1 16,-10 18 1-16,-8 10-1 16,-7 19-3-16,-7 13 2 15,-3 3-1-15,7 9-2 16,10-3-4-16,11-3 0 15,14-4-27-15,17 1-9 16,12-4-40-16,10 4-14 16,13 0-21-16</inkml:trace>
  <inkml:trace contextRef="#ctx0" brushRef="#br0" timeOffset="26663.731">17445 14954 248 0,'-25'-9'93'0,"18"9"-72"0,4 0 3 0,3 0-3 15,3-3-2-15,8-4 3 16,3 1-1-16,7 0 2 15,7 0-13-15,4 2-6 0,3 4-2 16,8 4-2-16,13 2 0 16,4 0 0-16,3 0 0 0,-3-2-20 15,-3-4-7-15,-8 0-52 16,1 0-22-16,6-10-2 31</inkml:trace>
  <inkml:trace contextRef="#ctx0" brushRef="#br0" timeOffset="27232.216">18546 14522 280 0,'-11'-29'104'0,"7"14"-81"0,8-10 3 0,-4 21-4 16,3-5 1-16,1 3 6 15,0 3-3-15,-1 6 2 16,1 16-16-16,-1 6-2 0,1 9 0 16,-4 4-2-16,-4 9 1 15,-3 12-3-15,-4 7-1 16,-3 0-3-16,-3-6-2 15,-4-7-2-15,3-3 1 16,0-9 1-16,8-7 0 16,3-5 0-16,3-8 0 15,4-2-3-15,4-6 2 0,-1-4 1 16,1-2 0-16,-1-7 0 16,-3 0 2-16,-3-7-1 15,-1 4 2-15,-3-3-4 16,4-4 0-16,-1 1 3 15,4 0 1-15,0 2-4 16,4-5 1-16,3-1 0 16,3 1 2-16,1-4-6 15,3-3 1-15,0 0 1 16,0-3 1-16,0-3 1 16,-3 0 0-16,-1 3 0 15,1 0 0-15,-4 4-3 16,0-1 2-16,-3 9-12 0,-1 1-5 15,-3 3-45-15,0 6-19 16,0 6-59 0</inkml:trace>
  <inkml:trace contextRef="#ctx0" brushRef="#br0" timeOffset="28853.078">18493 14525 152 0,'-4'0'57'0,"1"3"-44"0,3-3 12 0,0 0 1 15,0 0-8-15,0-3 0 0,3 0-2 16,1-4 2-16,3-2-10 16,0-1 0-16,0 1 2 0,0 0-4 15,-4-1 2-15,1 1 4 16,-1-1 2-16,-3 1-1 15,-3 0 0-15,-4 2-1 16,0 1 0-16,-4 3-2 16,-3 3-1-16,0 3-1 15,-4 6 0-15,-3 4-4 16,-7 0-3-16,-4 5 2 16,0 1 0-16,-3 3 1 15,3 3 0-15,4 3 0 16,0 4 2-16,3 2-1 15,8 7 0-15,3 0-1 16,6 3 0-16,5-7-2 0,6-2 1 16,5-1 0-16,9-6 3 15,8-2-3-15,7-4-2 16,6-7 0-16,5 4 1 16,-4-10-1-16,-1 7 2 15,-2-6-2-15,-5 2-1 16,-2 1 1-16,-5 5 1 15,-3 1-3-15,-3 0 0 16,-4 9 1-16,-3-3 2 16,-4 0 1-16,-4 1 3 15,1-5 1-15,-4 5 1 16,-4-5 0-16,-3-2 0 16,-7 0-7-16,-10-3 0 0,-12-1-1 15,-6 1 0-15,-7-3 0 16,-1-4 0-16,4 1 0 15,7-10 0-15,4 6 0 16,3-6 0-16,8-6 0 16,6-4 0-16,4-2-3 15,7-14 2-15,3 1-1 16,11-9 0-16,8-4 2 16,13-2 0-16,11-8 4 15,14-8 2-15,3-13 2 16,4-6 0-16,0 6-4 15,0 0-1-15,0 0-1 16,-4-6-2-16,-10-1 1 16,-14 14-1-16,-11 5 2 0,-14 10 1 15,-14 13-1-15,-11 12 1 16,-3 12-4-16,-7 7-2 16,-11 9 2-16,-7 10 2 15,-7 3-2-15,4 0 0 16,7 0-6-16,14-7-3 15,13 4-34-15,19-7-14 16,14 1-102 0</inkml:trace>
  <inkml:trace contextRef="#ctx0" brushRef="#br0" timeOffset="30716.217">15924 16710 220 0,'-14'-3'82'0,"11"0"-64"0,-1 0 18 0,4 3 2 0,0 0-7 16,0-3-1-16,4-1-3 16,-1 1 0-16,4 0-15 15,4 0 6-15,3 0 5 0,7 0-3 16,4 3-2-16,3 0-6 15,4 3-2-15,3 0-4 16,4 0-1-16,-7 0 1 16,28-3 3-16,-14 0-6 15,24-3-2-15,-3 3 1 16,-14 0 1-16,-7 0-4 16,-11 0 1-16,-7 0-24 15,-6 3-12-15,-8 4-28 0,0-1-9 16,-4 0-41-1,1 7-49-15,3-4 57 16</inkml:trace>
  <inkml:trace contextRef="#ctx0" brushRef="#br0" timeOffset="31062.027">17050 16096 304 0,'0'-16'112'0,"3"10"-87"0,1-1 7 16,-4 7-5-16,0 0-9 15,3 0 0-15,1 3 1 16,-4 10 2-16,0 9-11 15,-4 22-1-15,-3 25 1 0,0-3-6 16,-3 12 0-16,-4 13-2 16,-1 12 1-16,5-8-2 15,3-5-1-15,0-11-6 16,7-10-4-16,3-3-16 16,4-13-7-16,4-6-17 0,3-13-7 15,0-8-77 1</inkml:trace>
  <inkml:trace contextRef="#ctx0" brushRef="#br0" timeOffset="31514.18">17713 16302 208 0,'-4'-56'79'0,"4"34"-61"0,0-6 15 0,0 18 3 0,-3-2-3 16,-1 3 1-16,-3-1-6 16,0 4-3-16,-3 3-13 15,-4 3 1-15,-4 3 3 0,-3 16-2 16,-11 12 0-16,-7 13-4 16,-7 9-1-16,-3 7-5 15,0 9-1-15,3 22 1 16,3 9 0-16,8-3-2 15,10 0 1-15,8-6-2 16,10 0-1-16,17-22 1 16,22-12 1-16,17-17 1 15,8-18 1-15,-1-6 0 16,1-16 0-16,-4-16 0 16,-4-2 0-16,-3-1 0 0,-14-6 0 15,-15-4 0-15,-10-5 2 16,-10 6-1-16,-11-4 0 15,-11-2-6-15,-14-7 1 16,-17 4-13-16,-11 15-7 16,0 6-38-16,7 10-15 15,3 9-81 1</inkml:trace>
  <inkml:trace contextRef="#ctx0" brushRef="#br0" timeOffset="32052.432">14820 16560 164 0,'-7'-7'63'0,"4"4"-49"0,3 3 5 0,0 0-2 16,0 0 12-16,0 0 8 15,0-3-2-15,0 0 2 16,0 0-21-16,3-4 8 0,1 4 4 15,3-3 0-15,7-3 1 16,11-1-5-16,10 1-1 16,7-4-10-16,8 1-5 0,-5-1-5 15,-2 4 0-15,-1 3-7 16,-10 6 1-16,-7 0-45 16,-11 6-21-16,-4 6-83 15</inkml:trace>
  <inkml:trace contextRef="#ctx0" brushRef="#br0" timeOffset="32250.662">14824 16842 328 0,'-4'25'123'0,"18"-22"-95"0,18-3 5 0,-14-3-5 15,13-7-18-15,12-2-6 16,3-7-2-16,0 0-2 15,-1-3 0-15,-6 10-7 0,-7-4 0 16,-4 0-43-16,-7 4-17 16,-3 6-67-1</inkml:trace>
  <inkml:trace contextRef="#ctx0" brushRef="#br0" timeOffset="33071.299">13730 16522 232 0,'18'-28'88'0,"-8"15"-69"0,8-12 6 0,-14 16-2 15,3-4-7-15,0 1 3 16,-4-1 10-16,-3 1 3 15,0-4-16-15,-3-3 2 0,-4 3 0 16,-4-6-8-16,-3 0-1 0,-11 1-1 16,-10 5 2-16,-7 6-3 15,-8 20 1 1,1 9-1-16,-1 18 1 0,5 4-4 16,-1 6-1-16,3 19-1 15,1 22-2-15,3 6 1 16,11-3-1-16,10 3 0 15,15 6 2-15,13-6 1 16,12-15 3-16,9-14-1 16,26-11 0-16,17-20-1 15,7-9 2-15,0-22-1 16,7-12 2-16,4-10 2 16,-4-12 2-16,-14-4-1 15,-14-5-1-15,-17 8-3 16,-19 1 1-16,-20 6-4 15,-25 3 0-15,-18 6-1 0,-11 7 1 16,-9 9-4-16,-12 9 0 16,-10 7-4-16,7 15 1 15,10 13 0-15,15 0 2 16,17 6-6-16,14-6 1 16,22-6-37-16,21-10-13 15,17-6-31-15,14-6-12 16,26-13-34-1</inkml:trace>
  <inkml:trace contextRef="#ctx0" brushRef="#br0" timeOffset="33718.421">19604 16121 228 0,'10'-41'88'0,"1"28"-69"0,7-6 11 0,-11 13 1 0,3-3-2 15,4-1 5-15,1 1 6 16,-1 0 2-16,-4-1 24 16,-10 10-36-16,-14 10-2 15,-7 8-3-15,-7 20-3 16,-8 12 1-16,-9 29-6 15,-15-4 0-15,-11 13-6 16,-3 18-1-16,3 7-4 16,4-3-1-16,4-10-3 15,3-3-2-15,7-3 1 16,11-15-1-16,10-20-3 16,11-18 2-16,7-16-28 15,10-22-10-15,8-6-23 16,3-12-6-16,3-4-15 15,1 3-5-15,3-6-54 16</inkml:trace>
  <inkml:trace contextRef="#ctx0" brushRef="#br0" timeOffset="34033.922">19039 15958 292 0,'-17'-22'110'0,"13"18"-86"0,1 1 16 0,3 3 0 0,0 0-2 15,3 3 4-15,1 7 3 16,3 6 4-16,0 2-26 16,3 17 9-16,5 12 5 0,2 22-11 15,8 16-3-15,7 2-11 16,10 14-5-16,11 15-4 15,0-3 0-15,0-10-2 16,-4-6-1-16,-7-9-2 16,-6-3-1-16,-4-16-23 15,-8-16-7-15,-3-19-48 16,-7-12-18-16,8-12-93 16</inkml:trace>
  <inkml:trace contextRef="#ctx0" brushRef="#br0" timeOffset="85677.022">14930 15986 260 0,'0'-13'96'0,"0"10"-75"0,0-3 23 0,0 6 7 15,0-3-1-15,3 3 3 16,1 0-12-16,-1 3-3 16,4 3-21-16,0 10 7 0,0 9 4 15,0 16-7-15,0 34 1 16,0 16-13-16,1 9-3 15,-5 38-4-15,-3 3-2 16,-3 16 1-16,-5 6 1 16,-2-16-1-16,-1-18 2 0,4-16-2 15,4-16-1-15,3-25-19 16,7-40-54 0,3-20-5-16,4-6-116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1:01:53.42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2865 3895 220 0,'3'-18'82'0,"-3"18"-64"0,0 0 13 0,0 0 3 16,0 0-5-16,-3 9 3 16,-4-9-7-16,-1 9-3 15,1 10-12-15,-7 0 2 0,-3 9 4 16,-1 4-6-16,-10 18-1 16,-15 16-7-16,-2 3-2 15,-5 3 0-15,1-7 0 16,3-2 0-16,0 6 0 15,4-12-7-15,14-1 0 16,3-12-26-16,4-10-10 16,10-8-95-1</inkml:trace>
  <inkml:trace contextRef="#ctx0" brushRef="#br0" timeOffset="299.949">2473 3873 228 0,'-7'-9'88'0,"7"12"-69"0,0-3 17 16,0 0 3-16,7 0-8 0,4 10-1 15,3-1-8-15,10 13-1 16,1 3-12-16,0 6-5 0,3 13-1 15,7 16-2-15,-3 6 2 16,-4 3-2-16,4-10 2 16,3 4-4-16,1-10 0 15,-1 4-8-15,4-4-2 16,3-3-93 0,-10-6-82-16,-4-10 55 15</inkml:trace>
  <inkml:trace contextRef="#ctx0" brushRef="#br0" timeOffset="558">3366 4096 304 0,'-11'-9'112'0,"11"9"-87"0,0 3 7 15,0 3-3-15,3-6-9 16,5 9-2-16,-1 4-10 16,7 15-5-16,0 4-2 15,0 8-4-15,0-5 2 0,4 6 1 16,-1-7 0-16,1 1-31 16,3-4-14-16,4-3-96 15</inkml:trace>
  <inkml:trace contextRef="#ctx0" brushRef="#br0" timeOffset="826.136">3923 3958 292 0,'-14'-6'110'0,"7"9"-86"0,-11 3 16 0,11 0 0 15,-4 4-11-15,1 6-2 16,-1 9-9-16,-3 9-3 16,-3 19-9-16,-1 16-4 0,-7 10 1 15,-10 5-4-15,-7 26 0 0,3 3-4 16,-11 0-1 0,5 6-30-16,6-3-12 0,0-9-17 15,11-13-5-15,14-19-50 16</inkml:trace>
  <inkml:trace contextRef="#ctx0" brushRef="#br0" timeOffset="1590.155">2773 11182 244 0,'14'-22'90'0,"-14"22"-70"0,3 10 15 0,-6-1 2 15,-4 10-6-15,-4 6-1 16,-10 19-8-16,-4 15-1 16,-3 7-12-16,-4 3-1 0,-10-3 2 15,0 3-4-15,3 6 2 16,-3 7-7-16,6-7-1 16,1-9 0-16,10-10 0 0,-3-5-27 15,7-14-11-15,7-9-25 16,0-9-9-16,3-9-49 15</inkml:trace>
  <inkml:trace contextRef="#ctx0" brushRef="#br0" timeOffset="1848.955">2297 11248 260 0,'-4'9'99'0,"8"1"-77"0,3-1 9 0,0 1 1 16,3 2-3-16,4 7 5 16,8 12-7-16,9 13-4 15,8 10-13-15,7 2-4 0,7 4 0 16,-11 2-3-16,4 17-2 16,0-4-3-16,-11-3 1 15,1-9-1-15,-1-10 0 16,-7-9-47-16,-7-10-19 15,11-12-76 1</inkml:trace>
  <inkml:trace contextRef="#ctx0" brushRef="#br0" timeOffset="2150.922">3358 11489 312 0,'-3'-31'115'0,"3"22"-89"0,7-1 3 16,-3 10-2-16,3 3-9 16,10 10 1-16,1 6-1 15,3 9-2-15,7 7-8 16,4-4-3-16,3 0 1 0,-3-3-3 15,3 7-2-15,1-4 0 16,2-2 1-16,-9-1-14 0,6-3-5 16,0-6-59-16,-3-1-28 15,0 1-32 1</inkml:trace>
  <inkml:trace contextRef="#ctx0" brushRef="#br0" timeOffset="2434.059">4022 11345 320 0,'-21'-9'121'0,"13"9"-95"0,-6 0 14 0,7 0-3 0,-3 3-9 16,-1 13-2-16,-3 6-1 15,-4 22-1-15,4 9-13 16,-10 10 0-16,-1 18 0 0,-3 26-6 15,-4 6-3-15,0 3-1 16,-17 25 1-16,6-10-1 16,-6-12-1-16,7-6-2 15,6-12 1-15,15-14-21 16,0-21-8-16,14-22-34 16,7-25-13-16,11-10-79 15</inkml:trace>
  <inkml:trace contextRef="#ctx0" brushRef="#br0" timeOffset="3725.267">3366 4199 140 0,'3'-15'55'0,"-6"5"-43"0,-1 1 8 0,0 6 2 16,1-3-4-16,-1 6-1 15,1-4-1-15,-1-2 3 16,1 6-11-16,-1-3 2 0,4-3 1 16,-3 3 2-16,-1-4 3 15,4 7-3-15,0-3 2 16,0-3-2-16,0 6 0 0,0-3-1 15,0 3 2-15,0 0-1 16,0 3 2-16,0 13-6 16,4-4-1-16,-1 13 2 15,4 3 1-15,0 1-3 16,8 5 0-16,6-9-5 16,3 3 0-16,-2 1 3 15,6-4 1-15,0 0-3 16,4-3-3-16,-8 0 2 15,-6-3 0-15,0-1 1 16,-4 1 0-16,-4 0 0 16,-3 0 0-16,1 3-5 15,-5-3 1-15,1-4-2 16,3 1 0-16,3-4 2 16,-3-2 0-16,0-7 0 15,0 6 0-15,-3-2-3 0,-1-4 2 16,-3 6-43-16,0-2-18 15,4 5-84 1</inkml:trace>
  <inkml:trace contextRef="#ctx0" brushRef="#br0" timeOffset="5539.205">11585 4830 216 0,'14'-57'82'0,"-3"32"-64"0,7-22 15 0,-11 31 4 15,0-2-6-15,0-1 2 16,0 9-6-16,0 1 1 15,-4 18-16-15,-3 10 2 0,-3 22 2 16,-4 6 1-16,-7 6-1 16,-7 10-6-16,-4 22-4 0,0 9-1 15,0 0 1-15,1-6-1 16,3-7 0-16,6-9-3 16,8-9-2-16,11-13 3 15,14-12 0-15,17-19 1 16,18-13 0-16,7-12-2 15,3-4-2-15,4-2 1 16,4-4-1-16,-4 3 0 16,-11 4 2-16,-6 3-23 15,-12 3-8-15,-9-1-30 16,-8 1-13-16,-3 0-71 16</inkml:trace>
  <inkml:trace contextRef="#ctx0" brushRef="#br0" timeOffset="5870.499">12210 4917 248 0,'-18'-31'93'0,"14"19"-72"0,4-10 18 0,0 12 3 16,4-2-7-16,3-1 0 15,0 4-5-15,4 2-1 16,-1 17-16-16,-3 6-3 0,-3 12 0 16,-4 13-4-16,-11 34-1 15,-6 25 2-15,-12 16 2 0,-6 38-4 16,0-1-1-16,10-40 0 16,0 72 0-16,8-28-5 15,3-22-1-15,7-10-8 16,7-9-4-16,3-22-21 15,1-15-8-15,6-23-28 16,4-15-12-16,4-19-47 16</inkml:trace>
  <inkml:trace contextRef="#ctx0" brushRef="#br0" timeOffset="6260.508">12852 4638 232 0,'17'-53'88'0,"-17"37"-69"0,7-2 15 0,-7 15 1 15,-3 3-9-15,-4 3-3 16,-4 9-7-16,-6 16 0 16,-5 19-9-16,-6 16 7 0,-7 9 3 0,-7 29 4 15,-4 24 2-15,0 4-12 16,4 27-4 0,3 7-5-16,11 7 1 0,6-1-2 15,15-15 2-15,14-29-2 16,18-9 2-16,14-3-4 15,14-13 0-15,-4-15-12 16,1-13-5-16,-5-19-47 16,1-2-23-16,4-20-49 15</inkml:trace>
  <inkml:trace contextRef="#ctx0" brushRef="#br0" timeOffset="6651.349">13183 5146 260 0,'36'-62'96'0,"-26"46"-75"0,4-3 12 0,-10 13 0 16,-4 6-14-16,0 9-3 0,-4 7-7 15,-6 22-4-15,-8 15-2 16,-7 3-3-16,1 4 3 0,-1 0 2 16,7 2 2-16,8 1-3 15,6 0-1-15,11-7 1 16,11-9 0-16,7-12 0 15,3 2 0-15,4-15-2 16,3-3 1-16,0-10-4 16,0-2-2-16,1-10-51 15,-5-4-22-15,1-2-56 16</inkml:trace>
  <inkml:trace contextRef="#ctx0" brushRef="#br0" timeOffset="6922.222">13635 5059 272 0,'-21'-19'104'0,"17"13"-81"0,4 6 7 0,0 0-1 16,0 0-7-16,4 6-1 16,-1 6-3-16,1 23 1 15,-1 15-10-15,-3 13-3 0,-3 9-2 16,-8 28-2-16,-6 16 1 15,-5 3-2-15,-2 19 2 16,-1 0-2-16,7-19-1 16,4-18 1-16,7-17-1 15,7-18-3-15,11-12 0 16,3-17-23-16,7-12-7 16,4-9-114-1</inkml:trace>
  <inkml:trace contextRef="#ctx0" brushRef="#br0" timeOffset="7251.978">13899 4532 248 0,'0'-60'93'0,"8"48"-72"0,6-4 9 0,-4 16 2 15,8 3-5-15,7 7 4 16,10 8-4-16,7 20-2 16,0 31-13-16,-3 16-1 0,0 31 0 15,-4 25-4-15,-3 9 1 16,-4 23-7 0,1-4-1-16,-5 0 0 0,-6 10 2 15,-4-25-1-15,-7-19 2 16,-7-10-2-16,-7-6-1 15,-4-15-10-15,1-13-4 16,-4-23-26-16,3-14-9 16</inkml:trace>
  <inkml:trace contextRef="#ctx0" brushRef="#br0" timeOffset="8108.461">14827 5720 228 0,'0'-3'85'0,"0"0"-66"0,7 0 10 0,-3 3-1 16,6 0-5-16,8 0 0 15,7-3-3-15,14 0-1 16,10-4-10-16,7-2-1 0,8-10-1 16,14 0-1-16,10 0-1 0,3 1-3 15,-6 2-2 1,-4 3-6-16,-7 1-1 0,-10 9-59 15,-4 6-23-15,-7 6-30 16</inkml:trace>
  <inkml:trace contextRef="#ctx0" brushRef="#br0" timeOffset="9097.908">16185 4955 180 0,'-10'-6'68'0,"6"6"-52"0,1-6 12 0,-1 2 5 16,4 1 1-16,0 0 1 15,0-3-5-15,0-4-4 16,4 7-14-16,3-6 1 0,3-7 1 16,12 4 1-16,13-7 4 15,18 0-2-15,14 0-1 16,0 0-4-16,-4 16 0 15,1 6-5-15,-8 7-2 16,-6 6 0-16,-15 6 1 16,-17-1 3-16,-15 8 2 15,-13 5-5-15,-8 4-4 16,-7 6-1-16,-3-7-1 16,-4 4 0-16,1 0 2 15,2-7-1-15,8-2-1 16,7-4-2-16,7-3-1 15,7-3 2-15,11 3 0 16,10-3-2-16,7 3 2 0,4 0 1 16,6 0 2-16,15 3 1 15,11 7 3-15,3 9-1 16,0 6 0-16,-7 10-6 16,-7-4 1-16,-7 0 0 15,-7-5 2-15,-11-4-1 16,-7-3-1-16,-11-1 3 15,-6 1 0-15,-11-3 12 16,-11-3 5-16,-17-7-10 16,-14 4-3-16,-15-7-5 15,1-6 1-15,-4-7-4 16,-4-2 0-16,-3-10 1 0,3 3 0 16,8-12-9-16,10 3-2 15,11-3-27-15,13-4-11 16,15 1-14-16,14-1-4 15,11 1-80 1</inkml:trace>
  <inkml:trace contextRef="#ctx0" brushRef="#br0" timeOffset="9519.106">17829 4616 264 0,'43'-68'99'0,"-29"52"-77"0,-4-3 9 15,-10 19-2-15,-7 0-6 16,-7 0 0-16,-10 16-3 16,-8 6-1-16,-3 18-10 0,-4 17 3 15,0 9 2-15,-3 9 1 0,-11 25 1 16,0 26-6-16,0-7-2 16,3 22-4-1,8 9-3-15,10-12 2 0,18 4 0 16,18-8-4-16,17-15 1 15,14-21 0-15,8-14 2 16,6-15-10-16,7-15-4 16,18-14-45-16,-3-11-18 15,3-7-76 1</inkml:trace>
  <inkml:trace contextRef="#ctx0" brushRef="#br0" timeOffset="9804.859">17847 5526 228 0,'-32'6'85'0,"29"-6"-66"0,6 0 8 15,1 0 0-15,6 0 1 16,5-6 6-16,6 6-4 15,7-3 2-15,4 3-18 16,3 0 3-16,4 0 1 0,7-3-10 16,10-1-2-16,11 1-2 15,4 3 0-15,-8 0-22 0,-3 3-8 16,-3 1-22-16,-12-1-10 16,-2 0-75-1</inkml:trace>
  <inkml:trace contextRef="#ctx0" brushRef="#br0" timeOffset="10210.446">18613 4943 208 0,'7'-57'77'0,"0"38"-60"0,7 1 17 0,-7 8 4 0,10 1-7 16,12-1 2-16,10 1-2 15,6-1 1-15,5 10-17 16,-1 0 9-16,1 19 5 0,-12 3-4 16,-6 10 0-16,-7 11-5 15,-11 20-3-15,-11 9-7 16,-6 4-4-16,-8-1-3 16,-10-3 0-16,-7 0-2 15,-4 0-1-15,0 3 7 16,8-6 5-16,-1-6-6 15,11-10-3-15,7-2-2 16,10-11-1-16,12-5 0 16,13-7 0-16,3-6 0 15,5-6 0-15,6-7-3 16,4-6 2-16,7-3-1 16,3-3-2-16,1-6-28 0,-4-4-12 15,-7-3-23-15,-8-2-11 16,1-1-73-1</inkml:trace>
  <inkml:trace contextRef="#ctx0" brushRef="#br0" timeOffset="10524.195">19477 4836 236 0,'-21'-82'90'0,"17"51"-70"0,4-10 17 0,4 23 2 0,-1 2-6 16,4 6 3-16,7-2-7 16,4 9-1-16,7 9-15 15,6 13 1-15,8 28 2 0,11 9-2 16,3 13 2-16,0 28-9 16,-4 20-2-16,0-1-3 15,-3 28 1-15,-4 0-2 16,-6-12 2-16,-4 3-2 15,-11-7-1-15,-11-6 1 16,-6-21-1-16,-8-14-18 16,-6-14-5-16,-4-14-29 15,-1-12-11-15,1-6-88 16</inkml:trace>
  <inkml:trace contextRef="#ctx0" brushRef="#br0" timeOffset="11471.77">20316 5175 260 0,'11'-7'99'0,"3"4"-77"0,7-3 7 0,-10 3-1 16,7-3-4-16,6 6 3 15,12-10-9-15,13 4-3 16,18-4-8-16,11 4-5 0,-1 3 1 16,4 0-2-16,11 0 2 15,0 6-13-15,-4 3-6 16,-14 0-51-16,-14 10-23 15,-14 0-31 1</inkml:trace>
  <inkml:trace contextRef="#ctx0" brushRef="#br0" timeOffset="11695.086">20465 5491 288 0,'-14'10'107'0,"14"-7"-83"0,10 3 6 16,-3 0-1-16,7-2-7 16,15-4-1-16,16 0-9 15,19 0-3-15,6 3-5 16,5 0-3-16,9-3 2 0,8 0-2 16,3 0-1-16,-3 6-39 15,-7-3-19-15,-4-3-83 16</inkml:trace>
  <inkml:trace contextRef="#ctx0" brushRef="#br0" timeOffset="12280.556">22123 4993 212 0,'-25'-10'79'0,"14"7"-61"0,-6-3 15 16,10 6 1-16,0-3-6 16,0-3 0-16,7-1-11 15,7-2-3-15,14-4-8 16,18-6 5-16,14-2 2 0,10-1 0 16,18 0 2-16,18 3-6 15,0 6-3-15,-11 13 1 0,-7 10 0 16,-14 9 1-16,-17 9 0 15,-19 3 4-15,-17 26 3 16,-17 8-6-16,-18 11-3 16,-25-4-3-16,-18 6-3 15,-3 1 1-15,7 2 1 16,4-3 1-16,6-9 3 16,15-6-3-16,14-13 0 15,10-6-1-15,15-9 1 16,10-13-2-16,21-7-1 15,15-5 1-15,10-7-1 16,3-3-3-16,4 0 2 16,-3-3-30-16,3-4-12 15,3-2-35-15,-3 0-16 0,-3-4-36 16</inkml:trace>
  <inkml:trace contextRef="#ctx0" brushRef="#br0" timeOffset="12745.588">23432 4939 208 0,'-25'-40'79'0,"18"30"-61"0,0-2 10 0,3 5 3 15,4 1-10-15,4-3 0 16,3 3-3-16,10-10-2 15,12 3-8-15,13-6 4 0,7 1 1 16,4 5 2-16,4 4 4 16,-1 2-5-16,-3 17 0 15,-7 15-4-15,-11 6-1 16,-17 10 1-16,-15 12 1 16,-10 13 1-16,-10 6 0 15,-15 4-4-15,-10-4 0 16,-15-6-3-16,1-1 0 15,3-2-3-15,7 0 1 16,11-4-2-16,10-5-1 16,11-10 3-16,17-7 0 15,22-12 5-15,24-12 3 16,15-13-4-16,17-10-2 16,25-2 0-16,3-1 1 0,-3 1-3 15,-11-1 0-15,-3 1-10 16,-11 2-5-16,-10 4-36 15,-11 0-14-15,-11 3-17 16,-10 3-3-16,-11 6-49 16</inkml:trace>
  <inkml:trace contextRef="#ctx0" brushRef="#br0" timeOffset="14128.755">14002 7200 208 0,'10'-41'79'0,"-6"23"-61"0,6-11 17 15,-6 20 3-15,3-7-7 16,4 7 2-16,-1 9-4 15,4 6 0-15,0 16-16 16,-3 13 1-16,0 12 2 0,-4-4-4 0,0 14-2 16,-4 9-3-16,1 12 0 15,-4 1-2-15,0-1 0 16,0-6-3-16,-4-9-2 16,1-1 1-16,-1-5 1 15,1-7-1-15,3-6-1 16,0-13 1-16,0-6-1 15,3-9-33-15,1-7-15 16,-1-5-25-16,-3-8-7 16,4-2-41-1</inkml:trace>
  <inkml:trace contextRef="#ctx0" brushRef="#br0" timeOffset="14666.201">14686 7213 200 0,'35'-54'74'0,"-20"32"-58"0,6-18 14 15,-14 27 1-15,3-6-7 16,1-3 0-16,-4 4 2 16,-3 2 3-16,-4 3-15 15,-4 7-6-15,-7 6-1 0,-6 6 0 16,-8 7 3-16,-7 12-1 15,-10 16 2-15,-7 9-6 16,-1 3-1-16,1 10-2 16,-1 6 1-16,5 12 0 15,6 7 3-15,7-3-1 0,7-4 0 16,8-5-1-16,10-1 2 16,10-3 1-16,11-3 1 15,14-13-4-15,18-5-1 16,11-11 1-16,3-15 0 15,0-6 0-15,0-19 0 16,3-9 0-16,1-13 0 16,-4-9 0-16,-11-1 0 15,-14 1 0-15,-13 9 0 16,-19 0-2-16,-17 0 1 16,-11 3-2-16,-10 3-1 15,-7 1-2-15,-8 12-1 16,-3-4-1-16,4 7 3 0,7 0-2 15,10 0 1-15,18 7-3 16,14-4 1 0,10-3 2-16,11 6-45 15,8-3-19-15,6-3-59 16,11 10-52 0,10-1 66-16</inkml:trace>
  <inkml:trace contextRef="#ctx0" brushRef="#br0" timeOffset="14845.546">15903 7250 252 0,'4'-56'96'0,"-1"18"-75"0,4-12 17 0,-3 38 1 16,-1-4-10-16,-3 3 0 16</inkml:trace>
  <inkml:trace contextRef="#ctx0" brushRef="#br0" timeOffset="14997.674">15924 7062 532 0,'-3'16'15'0,"-1"12"-4"16,4 16-7-16,0 6-3 16,0 0 2-16,0 7 0 15,-3 12-1-15,-1 19 1 0,1-7-4 16,-4-9 0-1,0 0-12-15,0-9-5 0,3 0-30 16,1-19-14-16,-1-7-73 16</inkml:trace>
  <inkml:trace contextRef="#ctx0" brushRef="#br0" timeOffset="15222.312">15540 7592 244 0,'-35'-3'93'0,"31"6"-72"0,8 0 7 0,3 0 0 16,10-3-2-16,12 0 4 15,13-6-5-15,14-10-1 16,22-2-13-16,10-1-7 0,0 6 0 16,-3-2-3-16,0 5-1 15,-4 7-8-15,-4-3-5 16,-6 6-51-16,-8 0-20 15,-10 6-41 1</inkml:trace>
  <inkml:trace contextRef="#ctx0" brushRef="#br0" timeOffset="16379.925">17353 7269 192 0,'11'-19'74'0,"-8"16"-58"0,4-13 12 0,-7 7-1 15,4 0-7-15,-1-1 1 16,1 1-8-16,-1-7 0 15,-3 1-8-15,0-1 4 0,0-6 1 16,0 3-5-16,0 0-3 16,-3-3 3-16,-4 3 1 15,-4 1 2-15,-6 2 2 16,-5 3-3-16,1 4 1 16,-3 0-1-16,-5 9 1 15,-2 9-4-15,-1 4-3 16,-7 12 0-16,-10 15-1 15,-8 7 0-15,-3 13 0 16,0 6 2-16,4 6 3 16,6 10 2-16,8 5 3 0,10-5-1 15,11-10 0-15,14 0-3 16,14-9-1-16,18-7-3 16,21-6-2-16,14-9 3 15,3-3 2-15,1-19 2 16,3-13 1-16,7-12 0 15,0-7 2-15,-7-6-3 16,-14-6-2-16,-14 0-2 16,-11-3 0-16,-21-3-2 15,-18-7 2-15,-20-6-2 16,-12 3-1-16,-10 4-2 16,-10 12-1-16,-15 18-1 0,-3 20 0 15,7 12 0-15,7 6 3 16,14 7-9-16,11-1-1 15,14 1-25-15,13-3-9 16,12 2-26-16,10 7-10 16,18-6-36-1</inkml:trace>
  <inkml:trace contextRef="#ctx0" brushRef="#br0" timeOffset="17250.787">15335 8815 224 0,'-3'-13'85'0,"3"4"-66"0,0 0 16 16,0-1 4-16,3 1-8 15,4-1 2-15,4-5-13 16,7-4-2-16,6-3-10 16,8 0-1-16,7 3 3 0,3 10-4 15,0 9-1-15,1 0-2 16,-8 15-3-16,-3 7 12 16,-4 0 4-16,-10 10-6 15,-8 2-3-15,-10 4-4 0,-10 9 0 16,-8 9-2-16,-10 4-1 15,-7-4 3-15,-4-2 0 16,3-7-1-16,5-10-2 16,6 1 1-16,11-10 1 15,10-3-1-15,11-9 2 16,11 0 2-16,10-7 2 16,8-6-3-16,2 3-1 15,5-3-1-15,-1-3-2 16,4-3 3-16,0-3 0 15,0 6-39-15,-4 0-15 16,-7-3-19-16,-7-3-7 16,-3 6-53-16</inkml:trace>
  <inkml:trace contextRef="#ctx0" brushRef="#br0" timeOffset="17865.533">16242 8727 184 0,'0'-9'71'0,"-4"6"-55"0,1-4 6 0,-1 7 2 16,1-3-6-16,-4 0 1 15,3 3-6-15,1 0 0 16,-1 0-8-16,1 0 4 0,-1 0 3 16,1-3-4-16,3 0 0 15,0 0 0-15,0-1 0 16,0 1 0-16,3-6 0 16,1 0-2-16,-1 5-1 15,1-2 1-15,-1-3 3 16,4-1 0-16,0 7 0 15,4-3-3-15,3 0-1 16,4 3 3-16,-1 6 5 16,4 3-3-16,1 10 0 15,-5 2-2-15,1 7 2 16,-11 1-1-16,-4 2 2 0,-10 3 0 16,-7 4 1-16,-7 5-6 15,0 7-4-15,0 4-1 16,0-1-1-16,3-6 0 15,4-4 0-15,3-5 0 16,4-10 2-16,4 3-3 16,3-9 0-16,7 0 7 15,3-7 4-15,12-5-5 16,13-4-1-16,11-3 0 16,7-3 0-16,-4 0-5 15,-3-4-1-15,-11 4 3 0,0 0 1 16,-3 0-31-16,-4 0-13 15,-6 3-30-15,-5 3-12 16,4 0-54 0</inkml:trace>
  <inkml:trace contextRef="#ctx0" brushRef="#br0" timeOffset="18468.152">18948 7279 260 0,'0'-10'99'0,"3"7"-77"0,8-3 7 0,-4 3-3 0,3-4-3 15,8 4 1-15,7-3-11 16,7-4-5-16,10 10-5 16,11 0 0-16,0 0 0 0,-4 10-1 15,-3-1 1-15,-11 4-40 16,-7-1-14-16,-10 4-81 15</inkml:trace>
  <inkml:trace contextRef="#ctx0" brushRef="#br0" timeOffset="18648.413">18895 7583 208 0,'-74'40'77'0,"56"-18"-60"0,7 0 13 15,11-12 3-15,11-4-2 0,14-6 4 16,10-6-8-16,14-10-4 15,8-9-13-15,13 3-6 0,12 0-3 16,-5 3-1-16,-3 4 2 16,-7 2-43-16,-7 4-17 15,11 2-68 1</inkml:trace>
  <inkml:trace contextRef="#ctx0" brushRef="#br0" timeOffset="19065.498">20161 6962 260 0,'-24'-3'99'15,"24"-4"-77"-15,3 7 2 0,1 0-2 0,13-3-1 16,8 0 2-16,10 0-1 15,8 3 1-15,2 0-13 16,1 3 3-16,-3 3 3 0,-8 4-4 16,-3 9-2-16,-11 9 3 15,-11 6 4-15,-10 10-7 16,-10 3-3-16,-15 3-4 16,-10-3 0-16,-4-3-4 15,-3 0-2-15,3 0 2 16,7 0 2-16,7 0-2 0,11-3 0 15,11-4 1-15,13-5 2 16,15-4-1-16,10-9 2 16,4 0-4-16,4-10 0 15,6 0 1-15,4-5 2 16,7-8-39-16,0-5-14 16,0 0-19-16,-4-1-5 15,-3-2-54 1</inkml:trace>
  <inkml:trace contextRef="#ctx0" brushRef="#br0" timeOffset="19158.259">21216 7021 228 0,'-28'-34'88'0,"14"28"-69"0,3-4 17 0,4 10 3 0</inkml:trace>
  <inkml:trace contextRef="#ctx0" brushRef="#br0" timeOffset="19426.702">21163 6971 467 0,'21'-3'41'0,"15"-3"-22"15,6 6-3-15,0-3 0 0,1 3-6 16,-1 3-3-16,0 6-4 16,-10 16 0-16,-11 7-2 15,-14 8 2-15,-10 7-2 16,-8 1-1-16,-3 2 5 16,-4-6 1-16,-3-4-2 15,-3-2-1-15,6-7-1 16,7 4-2-16,4-4 1 15,7-3-1-15,7-6 0 16,7 3 0-16,15-12 2 16,6-7 1-16,18-9-4 0,10 0 1 15,1-6-16-15,-8 9-6 16,-6-4-31-16,-12 4-11 16,-9 10-79-1</inkml:trace>
  <inkml:trace contextRef="#ctx0" brushRef="#br0" timeOffset="19832.208">18736 8621 244 0,'-7'-10'93'0,"7"7"-72"0,11-3 20 0,-4 3 4 16,14-7-3-16,14-2-1 16,11-1-9-16,10 1-3 15,4-7-16-15,11 9-10 0,7 1-3 16,-4-1 0-16,-7 10 2 16,-11 0-17-16,-7 0-4 15,-6 0-51-15,-8 0-19 16,-3 7-49-1</inkml:trace>
  <inkml:trace contextRef="#ctx0" brushRef="#br0" timeOffset="20029.021">18616 8874 280 0,'-7'13'107'0,"18"-10"-83"16,17-12 6-16,-3 9-3 0,24-7-13 15,18-2-1-15,7-3-7 16,14-4-2-16,4 3-2 16,0 1-24-16,-11 2-7 0,-11 1-92 15,-6 0-51 1,-4-1 75-16</inkml:trace>
  <inkml:trace contextRef="#ctx0" brushRef="#br0" timeOffset="20491.709">20408 8241 288 0,'-3'-12'110'0,"6"2"-86"0,8-2 7 0,-4 5-4 15,0 1-6-15,7-3-1 16,4-1-4-16,6 1-2 16,8-1-8-16,7 10 0 0,3 13 4 0,-3 6-6 15,-7 6 0-15,-15 3-2 16,-13 3-2-16,-18 7 3 15,-11 9 2-15,-3 3 2 16,-7 7 1 0,-1-1 0-16,1-6 0 0,3-3-4 15,8-6-3-15,6 0 0 16,11-7-1-16,10-2 2 16,12-7 3-16,9-3 0 15,19-7 0-15,13-2-3 16,8-4 1-16,-4 1-20 15,-4-4-8-15,-7-3-36 16,-6-3-16-16,-1 3-72 16</inkml:trace>
  <inkml:trace contextRef="#ctx0" brushRef="#br0" timeOffset="21047.014">21209 8291 284 0,'-25'7'107'0,"22"-4"-83"0,3 0 6 0,0 0-3 16,3 0-6-16,1 0 2 16,-1 0-11-16,1 1-4 0,-1 2-5 15,1 6 0-15,-4 1 0 0,-4-1 1 16,1 1 2-16,3-1-3 15,3-2-2-15,4-1 6 16,4-2 3-16,7-7-3 16,6 0-2-16,5-7-5 15,2 7 0-15,1-3 0 16,-11-3 2-16,-3 6-1 16,7 0-1-16,-8 0 1 15,1 0-1-15,-4 6 0 16,-7 10 0-16,0-4 2 15,-7 20 3-15,-7 15 2 16,-7 3 3-16,-7-3-5 16,-11 0-3-16,0 0 1 15,-3-9 2-15,7-4-2 0,3 1-2 16,11-7 0-16,10-6 1 16,8-3 3-16,10-7 2 15,7 4-3-15,7-7-1 16,4-6 1-16,4-3 0 15,9 0-2-15,5-3-2 16,3-3 1-16,3-3 1 16,-3 5-3-16,-4-2 0 15,-3-3-43-15,-7 6-20 16,-4-4-39-16,-3 4-13 16,0 3-9-1</inkml:trace>
  <inkml:trace contextRef="#ctx0" brushRef="#br0" timeOffset="21693.12">23664 7536 180 0,'36'-63'68'0,"-22"44"-52"0,3-3 19 0,-13 16 5 15,3 0 2-15,0-1 2 0,-3 4-5 16,-4 9 1-16,0 13-22 15,0 19 1-15,-4 21-1 0,-3 14-2 16,-4 2 3-16,1 16-8 16,-4 15-2-16,7-5-3 15,7-13-1-15,10-16 10 16,11-3 5-16,11-22 3 16,18-13 3-16,27-18 1 15,25-22 3-15,25-38-3 16,39-28 1-16,35-26-10 15,32-46-3-15,53-25-8 16,53-38-3-16,24 0-2 16,4-9-2-16,-32 37 1 15,-18 44-1-15,-63 38-14 0,-42 28-5 16,-60 19-37-16,0 15-16 16,-29 13-39-16,-28 13-16 15,-17 12-36 1</inkml:trace>
  <inkml:trace contextRef="#ctx0" brushRef="#br0" timeOffset="24109.943">11875 12283 224 0,'-22'-3'85'0,"19"3"-66"0,-1-7 5 0,4 7-1 15,4 0-4-15,3-9 3 16,3 0-1-16,8-4-1 0,10-6-10 16,18-3 2-16,11 0 2 0,6 3-1 15,1 4 0-15,-1 5-10 16,-6 10-1-16,-12 4 4 16,-6 5 6-16,-11 7-2 15,-10 2 2-15,-11 4-3 16,-7 7 0-16,-7 2-3 15,-3 3-1-15,-5-2-6 16,1 2 1-16,0-2 0 16,0 2 0-16,3-6 0 15,4 1 0-15,4-4-3 16,6-3 2-16,4 6-1 16,8-3 0-16,6 0 2 15,7 0 2-15,7 3-1 0,4 4-1 16,0 2 1-16,-4 1 1 15,-7 5 1-15,-6-2 1 16,-15 0 0-16,-11-1 0 16,-14 1 11-16,-6-7 7 15,-8-3-13-15,-3-2-7 16,-4-4-2-16,-10-4 1 16,10-5 0-16,-25-1-1 15,1-2-2-15,6-4-1 16,8 0-18-16,10 4-9 15,11-7-35-15,10 3-14 16,11-6-66 0</inkml:trace>
  <inkml:trace contextRef="#ctx0" brushRef="#br0" timeOffset="24470.427">12954 11778 264 0,'-11'-19'101'0,"4"19"-78"0,-7 3 9 0,7 4-3 16,-3 2-2-16,-4 10 1 15,-1 15-9-15,-2 13-4 16,-1 13-8-16,0 6-3 0,1 15 0 16,-1 29 2-16,-3 6 3 15,3 6-6-15,4 19-2 16,11-9-1-16,10-13 2 16,7-15-3-16,7-7 0 15,7-25-17-15,11-22-8 16,11-28-26-16,6-6-12 15,7-22-65 1</inkml:trace>
  <inkml:trace contextRef="#ctx0" brushRef="#br0" timeOffset="24846.61">13081 12270 264 0,'-46'19'99'0,"43"-13"-77"0,6 1 7 16,4-4-1-16,7 0 5 15,11-3 4-15,7 0-15 16,7 0-8-16,3 0-8 16,4-3-3-16,3 0 1 0,8-1 0 15,-1 1 0-15,-3 0-2 16,-7 3 1-16,-7 6 0 0,-8 13 3 15,-9 13 3-15,-12 8 5 16,-6 17-8-16,-11-7-1 16,-8 13-3-16,-6-1-2 15,-7 20 1-15,0-1-1 16,3-5-3-16,4-10 2 16,3-10 3-16,4-12 1 15,4-3-26-15,6-13-9 16,8-16-26-16,6-8-11 15,8-11-69 1</inkml:trace>
  <inkml:trace contextRef="#ctx0" brushRef="#br0" timeOffset="25147.275">13808 11740 268 0,'7'-15'101'0,"0"15"-78"0,14 9 13 16,-10 0 0-16,6 7-2 16,8 15 2-16,7 23-11 15,3 15-2-15,-3 9-14 16,-4 29-5-16,-7 15-1 0,-7-3 0 16,-10 13 1-16,-8 6 0 15,-10-13 2-15,-4-12-5 16,-3-9-1-16,-3-4 0 15,2-9 0-15,5-13-3 0,3-21 0 16,7-7-45-16,10-16-17 16,8-15-69-1,17-16-50-15,7-12 78 16</inkml:trace>
  <inkml:trace contextRef="#ctx0" brushRef="#br0" timeOffset="25526.155">14930 12349 260 0,'-15'-4'99'0,"15"1"-77"0,11 0 11 0,-4 0 2 16,7 0-10-16,11-3 0 15,7 3-12-15,3-1-5 16,4 4-5-16,7 0-3 0,-8 4 1 16,5-1-34-16,-4 3-15 15,-1 10-86 1</inkml:trace>
  <inkml:trace contextRef="#ctx0" brushRef="#br0" timeOffset="25717.027">15032 12744 260 0,'-46'12'96'0,"50"-6"-75"0,17-2 14 0,-7-4 1 0,14-4-6 16,14-2 0-16,4 0-15 16,14-7-6-16,14 1-6 15,4-1-3-15,-4 1 1 0,-7-1-50 16,-3 4-21-16,3-1-64 15</inkml:trace>
  <inkml:trace contextRef="#ctx0" brushRef="#br0" timeOffset="26017.213">16323 12505 288 0,'-3'0'110'0,"13"10"-86"0,11-10 11 0,-3 6-1 15,7-6-15-15,10 0-1 16,7 0-10-16,4 0-3 15,0 3-3-15,3-3-2 0,4 6 1 16,7-6-30-16,4 0-10 16,-4 0-52-16,0 4-19 15,0-8 5 1</inkml:trace>
  <inkml:trace contextRef="#ctx0" brushRef="#br0" timeOffset="26934.54">18570 11725 280 0,'0'-35'107'0,"4"19"-83"0,-1 4 6 0,-3 9-1 15,-3 0-1-15,-4 3 3 16,-4 3-5-16,-7 6-4 16,-6 7-12-16,-8 3 0 0,-3 9 3 0,-4 16-5 15,-3 19-2 1,-1 6 1-16,1 3 2 0,3 6-4 15,4 13-3-15,3 12-1 16,7-9-1 0,8-3-3-16,10-12 2 0,7-10 1 15,7-13 2-15,7 1-3 16,4-17-2-16,3-11-51 16,0-11-22-16,7 1-84 15</inkml:trace>
  <inkml:trace contextRef="#ctx0" brushRef="#br0" timeOffset="29980.74">17258 12139 208 0,'-7'0'79'16,"7"0"-61"-16,3-4 1 0,1-2-3 0,3 3 0 16,4-6 2-16,3-4-1 15,3-6 2-15,4-6-10 16,1-3 1-16,-1-3 3 0,0-1 2 15,-3 1 0-15,-1 6 6 16,-3 0 1-16,-3 3 2 16,0 3 2-16,-4 3-5 15,-4 4-1-15,1-1-2 16,-4 4-2-16,-4 6-4 16,-6 6-2-16,-5 12-6 0,-6 17-1 15,-7 12-1-15,-7 12 1 16,-1 4-2-1,1 6-1-15,0 12 1 0,3 7-1 16,7-1-3-16,11-12 2 16,7 0 1-16,11-12 2 15,10-13-1-15,11-6-1 16,10-10 1-16,7-6 1 16,4-9-1-16,0-7 2 15,-4-5 4-15,-3-11 4 16,-7-5-2-16,-4-13 0 15,-7-4-3-15,-7-11 1 16,-7-7-4-16,-7 3 0 16,-10 0-1-16,-11 6 1 15,-15 10-4-15,-6 19 0 16,-7 18 1-16,-1 19 2 0,4 10-3 16,4-4-2-16,3-2-5 15,8-10 0-15,9 3-40 16,15-13-16-16,11-5-35 15,21-11-14-15,10-11-25 16</inkml:trace>
  <inkml:trace contextRef="#ctx0" brushRef="#br0" timeOffset="31988.677">18531 12273 240 0,'4'-9'90'0,"-1"6"-70"0,1-3 13 0,-4 6 1 0,4 0-3 16,-4-4 4-16,0 4-2 15,3 0 0-15,-3 0-18 16,0 4 2-16,4-4 3 0,-4 9-5 15,3-9 2-15,4 9-4 16,4-9 2-16,3 0-2 16,7 0 2-16,7 0-8 15,11-3-2-15,3-3-3 16,1 6 1-16,-4-3-4 16,-4 3 0-16,-7 0-8 15,0 0-2-15,-10 0-27 16,0 0-11-16,-4 0-7 15,-4 0-4-15,1 0-19 0,-1 0-8 16,1 0-21 0</inkml:trace>
  <inkml:trace contextRef="#ctx0" brushRef="#br0" timeOffset="32591.486">19491 11969 296 0,'11'-31'112'0,"-8"18"-87"0,4-9 4 0,-3 16-4 0,-1-3-6 15,1-4 3-15,-1-3-3 16,1 7-2-16,-4 0-9 15,0-1-1-15,-4 4 0 0,-3 0-1 16,-3 6 1-16,-4 3-2 16,-8 3 2-16,-6 10-4 15,-7 9 0-15,-4 9-3 16,-3 7-1-16,-1 0 1 16,5 9 0-16,-1 0 0 15,3 4 2-15,5 5-3 16,6 4 0-16,11 0 1 15,7-10 2-15,7-6-1 16,10-3 2-16,15-16-2 16,14 0 2-16,10-9 0 15,4-3 1-15,4-10-2 0,-4-6-2 16,0-6 5-16,-4-10 1 16,-3-12 6-16,-7 0 5 15,-11-4 2-15,-11-2 3 16,-13 2-10-16,-11 10-2 15,-7 0-6-15,-11 4-3 16,-10 5-3-16,-11 7 1 16,-7 9 1-16,0 13 0 15,4 9-3-15,6 3 0 16,8 0-1-16,7 4 0 16,7-7-17-16,10-3-7 15,11-7-20-15,14-2-8 16,11-13-25-16,14 0-11 0,7-3-42 15</inkml:trace>
  <inkml:trace contextRef="#ctx0" brushRef="#br0" timeOffset="33058.127">19840 11627 220 0,'-10'-37'82'0,"6"15"-64"0,4-16 24 0,0 23 6 16,4-7-8-16,3 3 0 15,7 9-1-15,3 10 0 16,8 16-21-16,3 15 5 0,8 13 4 16,-1 10-6-16,0 37-2 15,0 12-7-15,-6 1 0 0,-12 18-5 16,-13 6-2-16,-11-12-2 15,-7-9-3-15,-7 0 3 16,-4-16 0-16,-7-10-4 16,-7-9 1-16,4-19-13 15,3-9-7-15,8-15-33 16,6-14-16-16,11-8-24 16,10-7-7-16,4-4-28 15</inkml:trace>
  <inkml:trace contextRef="#ctx0" brushRef="#br0" timeOffset="33390.5">20800 11769 300 0,'3'-54'112'0,"4"42"-87"0,0-4 15 0,-7 16 1 15,4 0-12-15,-4 3-2 16,0 7-4-16,0 5 0 0,0 10-13 16,0 16-3-16,0 19-1 0,0-13-1 15,0 28 0-15,-4 3-3 16,1 16-2-16,3 4 1 15,0-11 1-15,0-8-23 16,3-10-11-16,4-16-34 16,1-9-16-16,-1-10-64 15</inkml:trace>
  <inkml:trace contextRef="#ctx0" brushRef="#br0" timeOffset="33584.611">20451 12198 300 0,'0'10'112'0,"7"-4"-87"0,14 3 7 0,-7-6-3 15,11 0 2-15,17-3 3 16,18 0-16-16,10-3-6 16,1 0-7-16,3 0-6 0,4 0 0 15,-1 0-50-15,1 0-23 16,-4 6-75-1</inkml:trace>
  <inkml:trace contextRef="#ctx0" brushRef="#br0" timeOffset="34020.508">21463 11838 268 0,'-25'-26'101'0,"18"20"-78"0,0-6 9 16,4 8-3-16,3 1 2 16,0-3 4-16,3 0-4 15,4 0 1-15,4-1-18 16,3-2 5-16,7 6 2 0,14-4-3 16,11 7 0-16,7 10-2 15,0 6 3-15,-4 12-5 16,-6 9 0-16,-8 7-4 15,-10 10 1-15,-11-1-4 16,-14-3-2-16,-11 0-5 16,-13 0 0-16,-12 7 0 15,-2 6 0-15,-1 2 2 16,3-5 1-16,8-4-4 16,7-9 1-16,14 19 2 15,28-44 1-15,18-6 3 16,7-10-5-16,7-3-1 15,0-6 0-15,3 0 2 16,4 0-34-16,0 0-16 16,-3 0-39-16,-8 0-18 15,-7 3-63 1</inkml:trace>
  <inkml:trace contextRef="#ctx0" brushRef="#br0" timeOffset="35730.809">12739 14233 212 0,'0'-31'82'0,"0"21"-64"0,7-12 18 0,-4 16 2 15,1-3-5-15,3-4 1 16,4-3-6-16,3 1 0 15,3-4-16-15,4 3 4 0,8 4 2 16,10 5-2-16,6 7 3 16,1 7-4-16,-3 2 1 15,-8 10-3-15,-10 3 0 16,-15 12-3-16,-13 17-1 16,-12 11-3-16,-9 4-1 15,-8-3-6-15,0-4 1 16,1-2-2-16,2-4 0 15,5 7 0-15,6-4-2 16,7 1 3-16,4-10 0 16,7-7-2-16,7-5 2 15,11-4 1-15,14-6 0 0,14-9 2 16,10-7 3 0,4-5-2-16,0-8-2 0,0-5 0 15,-4-4 1-15,1-2-41 16,-4-1-16-16,-11-3-56 15,0 4-24-15,-10 5 7 16</inkml:trace>
  <inkml:trace contextRef="#ctx0" brushRef="#br0" timeOffset="36044.907">13585 14158 252 0,'-10'-28'96'0,"6"15"-75"0,4-6 19 0,0 7 4 15,0 2 1-15,0-9 3 16,0 10-7-16,4 0-2 16,3 15-14-16,0 13-5 15,0 9-9-15,-3 19-5 16,-1 25-1-16,1 6 1 15,-1-2-5-15,1 2-1 16,3 7 0-16,0 3 2 16,3-4-17-16,5-15-4 15,2-12-37-15,1-10-14 0,-1-13-26 16,5-6-7-16,2-12-18 16</inkml:trace>
  <inkml:trace contextRef="#ctx0" brushRef="#br0" timeOffset="36438.244">14467 14173 236 0,'-31'0'88'0,"24"7"-69"0,0-4 17 0,7-3 5 16,0 0-7-16,0 0 1 15,3 0 2-15,11 6 1 16,7-6-20-16,11-6-2 0,7 6 1 16,3-3-9-16,1-4-4 15,-1 7-3-15,-3 0-1 0,0 0-36 16,-4 0-15-16,-7 10-36 16,-7-1-13-16,-3 10-24 15</inkml:trace>
  <inkml:trace contextRef="#ctx0" brushRef="#br0" timeOffset="36635.025">14478 14550 288 0,'-25'19'110'0,"32"-13"-86"0,11-3 13 16,-7-3 0-16,13 0-14 0,8 0-3 15,10-9-14-15,1 5-3 16,3-2-3-1,6 0-5-15,8 0-1 0,4 2-33 0,-1 1-11 16,-3 0-50 0,0 3-56-16,4-3 45 15</inkml:trace>
  <inkml:trace contextRef="#ctx0" brushRef="#br0" timeOffset="37502.472">15826 13869 296 0,'-18'-34'110'0,"11"21"-86"0,0-2 11 0,3 11 1 16,4-2-9-16,0-3-1 15,4 3 1-15,6-4 0 16,12 1-14-16,9-1 3 0,8 4 4 16,4 3-7-16,-1 6-2 15,-3 10 5-15,-4 5 3 16,-7 1 0-16,-7 9 0 0,-7 10-6 16,-10-3-3-16,-11 5-5 15,-7-5-2-15,-7-4-1 16,-1-3-2-16,1-3-2 15,0-6-1-15,7 0 2 16,3-3 2-16,4-1-2 16,4-2-2-16,6 3-1 15,11-1 0-15,4 4 5 16,7 3 1-16,3 13 0 16,0-1-2-16,0 4 1 15,1-1 1-15,-1 1-1 16,-7-4-1-16,-7-2 1 15,-3-4 1-15,-11 0 1 16,-7-3 1-16,-7-6-2 16,-11 0 1-16,-14 0-2 0,-14-4-1 15,-7 1 1-15,4-3-1 16,3-4-3-16,3-3 2 16,8 1-1-16,10-1-2 15,8-3-28-15,6 0-12 16,11 3-8-16,7-6-1 15,11-6-6-15,10 0-1 16,14-4-35-16,18 1-17 16,0-10 7-1</inkml:trace>
  <inkml:trace contextRef="#ctx0" brushRef="#br0" timeOffset="38011.401">16951 13941 296 0,'21'-69'112'0,"-17"44"-87"0,-1-6 7 16,-3 22-3-16,-3-1-1 16,-8 1 6-16,-3 3-6 15,-7 2-2-15,-7 11-14 16,-4 5 3-16,-3 7 3 0,-1 16-8 0,1 2-3 15,-4 7-4-15,0 6-3 16,1 4 1-16,-1 14-1 16,4 17 0-16,6 0 2 15,12-4-3-15,13-5 0 16,15-4 1-16,6-6 0 16,12-10 0-16,2-9 2 15,8-9-1-15,11-16-1 16,9-13 3-16,1-12 0 15,-3-7-1-15,-4-5 1 16,-11-4 2-16,-10-9 2 16,-11 3 8-16,-10 0 2 15,-18-4-6-15,-18 1-4 16,-17 0-4-16,-11 3 0 16,-4 12-7-16,4 13 1 15,0 10-4-15,8 5 2 0,9 1 1 16,8 0 2-16,14-1-6 15,10-2-2-15,8-4-23 16,10-2-11-16,7-4-21 16,7-3-10-16,8 0-80 15</inkml:trace>
  <inkml:trace contextRef="#ctx0" brushRef="#br0" timeOffset="38312.647">17847 13854 376 0,'-25'-79'143'0,"15"64"-112"0,-1-1 12 0,8 16-4 16,-4 3-18-16,0 6-4 15,-1 17-8-15,5 8-1 16,3 19-5-16,0 1-2 0,3 5 2 16,1 1-2-16,3 9 2 15,4 3-4-15,-1 0 0 16,1-9-30-16,-1-4-12 16,1-9-24-16,-4-9-11 15,-3-6-73 1</inkml:trace>
  <inkml:trace contextRef="#ctx0" brushRef="#br0" timeOffset="38521.353">17424 14192 312 0,'-7'-3'118'0,"21"3"-92"0,21 0 8 15,-14 0 0-15,11 0-18 16,7-6-1-16,17 6-7 15,18-3-3-15,0-4-2 0,0 7-5 0,-7-3 1 16,-3-3-28-16,-4 3-13 16,-4-3-44-16,1 3-21 15,-8-4-5 1</inkml:trace>
  <inkml:trace contextRef="#ctx0" brushRef="#br0" timeOffset="38853.871">18267 13907 236 0,'-32'-35'88'0,"25"23"-69"0,0-4 8 0,3 10 1 16,4 0 3-16,8-1 5 15,2-2-2-15,11 6 0 16,7-3-19-16,11 12 11 0,4 6 6 0,-1 10-1 16,-3 7-1-16,-4 8-14 15,-7 7-5-15,-10 0-5 16,-8 0-1-16,-10 6-1 15,-7 3 0-15,-7 1 0 16,-3 5 0-16,-4-5 0 16,-1-7 0-16,8-7-2 15,4-8-2-15,10-4 1 16,7 3 1-16,10-6 1 16,8-3 3-16,7-3-3 15,10-9-2-15,11-1-22 16,7-9-11-16,0 0-42 15,-7 0-15-15,-7 0-81 16</inkml:trace>
  <inkml:trace contextRef="#ctx0" brushRef="#br0" timeOffset="39723.301">16531 15556 232 0,'-21'-19'88'0,"7"13"-69"0,-4-6 22 0,11 8 6 15,4-2-12-15,3-3 0 16,3-1-7-16,11-5 0 15,11 5-16-15,7 1 11 0,3-1 4 16,11 4-3-16,10 6-2 16,8 3-10-16,-4 7-3 15,-7 2-3-15,-11 7-1 16,-10 0 5-16,-15 3 6 16,-13 3-8-16,-15 6-2 15,-10 4-4-15,-7-1 1 16,0 1-2-16,0-4-1 0,6-6-2 15,5-3 1-15,3-3-1 16,7-3-2-16,7-1 0 16,10 1 3-16,15 3 0 15,10 0 3-15,11 3-1 16,0 0-1-16,0-1-2 16,-4 1 1-16,-3 0 1 15,-7-3 2-15,-8 6-1 16,-6 0-1-16,-7 0 5 15,-8 4 1-15,-10-7-5 16,-7 6 0-16,-11-3 1 16,-14 3 1-16,-14-3-1 15,-3-6 1-15,0 0-4 16,3-10-2-16,3-9-3 0,8 0 1 16,7 0-30-16,14-9-14 15,6-1-22-15,15-2-6 16,11-7-31-16,14-3-14 15,21-6 15 1</inkml:trace>
  <inkml:trace contextRef="#ctx0" brushRef="#br0" timeOffset="40291.96">17695 15462 296 0,'7'-53'110'0,"-7"28"-86"0,-3 0 7 0,-4 15-4 0,0 10-13 15,-7 10-1-15,-4 9 2 16,-10 9 2-16,-15 3-9 16,-6-3 9-16,-7 1 5 0,-1-1-5 15,8 0-2-15,6-3-8 16,8-3-5-16,7-3-1 16,10 0-1-16,8-4-3 15,13 1 0-15,15 0 2 16,14 2 2-16,14 1 0 15,6 3-1-15,1 0 1 16,-3 3 1-16,-4 7-1 16,-1-1-1-16,-2 3 1 15,-15 1-1-15,-7-1 0 0,-10-2 0 16,-11 5 8-16,-7 7 5 16,-7-3 2-16,-4-3 1 15,-7-4 0-15,-6-9 0 16,-1-9-8-16,0-10-3 15,0-9-1-15,4-9 0 16,10-7-5-16,8-6-1 16,13-4-2-16,15 1 3 15,10-9 0-15,7-14 1 16,8-5 0-16,13-10 0 16,4 0 0-16,4 4 0 15,-8 2 0-15,-10-3 0 16,-11-3-3-16,-21 4 2 15,-17 5-4-15,-22 17 1 0,-14 14-3 16,-3 14 0-16,-4 12-12 16,0 6-5-16,0 4-16 15,1-1-7-15,6 0-37 16,11 7-14-16,-1-13-36 16</inkml:trace>
  <inkml:trace contextRef="#ctx0" brushRef="#br0" timeOffset="40803.373">15131 15804 200 0,'-18'-3'77'16,"4"3"-60"-16,-4 0 17 0,11 0 6 0,-3 0-3 16,-1 3 0-16,4-3-1 15,0 3 0-15,7-3-19 16,3 3 10-16,8 0 5 0,10-3 1 15,11-3 3-15,3-3-11 16,11-7-6-16,18 1-10 16,10-4-6-16,-4 7-2 15,-6 9-1-15,-11 6-31 16,-11 3-12-16,-10 7-31 16,-11 3-11-16,-7 6-70 15</inkml:trace>
  <inkml:trace contextRef="#ctx0" brushRef="#br0" timeOffset="41020.067">15113 16121 312 0,'-4'18'115'0,"19"-18"-89"0,13 0 19 0,-14 0 4 16,11-9-14-16,13 0 0 15,19-4-18-15,10-3-8 16,0 1-5-16,-4-1-6 0,-10 3-1 15,-7 4-23-15,-7 3-10 0,-11 3-17 16,-3-4-4-16,-7 7-71 16,-4 0-47-1,-7 0 76-15</inkml:trace>
  <inkml:trace contextRef="#ctx0" brushRef="#br0" timeOffset="41374.527">15589 15086 244 0,'4'-19'93'0,"-1"13"-72"0,1 0 20 0,-4 6 4 16,0 0-3-16,-4 3-1 15,-3 9-5-15,-7 7-2 16,-3 19-19-16,-8 24-5 0,-7 17 1 16,7-20-3-16,-17 64 1 15,3 8-8-15,0-2 0 16,4-1-1-16,3 1 0 15,8-16-22-15,6-13-8 16,7-25-40-16,4-9-18 0,7-19-57 16</inkml:trace>
  <inkml:trace contextRef="#ctx0" brushRef="#br0" timeOffset="42381.489">13028 15707 232 0,'-14'-19'88'0,"21"6"-69"0,11-2 8 0,-11 8 1 15,7-2 3-15,7-7 5 0,7 4 1 16,4-4-1-16,7 4-19 16,0 5 3-16,6 7 1 0,8 7-5 15,7 5-1-15,-3 16-3 16,-8 23 2-16,-6 5 4 16,-15 7 3-16,-11-10-5 15,-13 7-1-15,-15-4-9 16,-10 7-4-16,-7 3-1 15,-4-4-1-15,4-2 0 16,0-13 2-16,7-10-3 16,6-5-2-16,8-4-1 15,7-9 0-15,7 0 9 16,15-10 4-16,13 4-2 16,11-10 1-16,7-3-5 0,0-7-2 15,0-2 0-15,-1-3-1 16,1-4-31-16,-3-3-12 15,-1 7-24-15,-10-4-11 16,-7 6-71 0,-4 1-48-16,-10 0 85 15</inkml:trace>
  <inkml:trace contextRef="#ctx0" brushRef="#br0" timeOffset="42652.188">14097 15541 316 0,'-4'-29'121'0,"4"20"-95"0,4 9 14 0,-4 0 15 16,-4 12-13-16,1 7-8 16,-1 9-4-16,-3 20-17 15,0 21-1-15,0 6 1 0,-3 6-7 16,3 13-1-16,0 16-3 15,3-10 1-15,4-2-7 16,4-14 1-16,6-15-26 16,8-12-8-16,6-17-32 15,1-11-11-15,3-11-77 16</inkml:trace>
  <inkml:trace contextRef="#ctx0" brushRef="#br0" timeOffset="43611.278">20324 15265 180 0,'45'-66'68'0,"-30"50"-52"0,-1-3 14 16,-11 13 6-16,1 0 11 16,-1 3 7-16,-3-1 3 15,0 4-1-15,-7 0-30 16,-7 4 11-16,-7 5 4 0,-11 10-8 15,-10 9-4-15,-8 19-11 16,-6 10-1-16,-11 8-8 0,-7 14-3 16,-11 24-3-16,1 7-3 15,6 0 1-15,7-1-1 16,8 7-3-16,6-12 0 16,12-13 2-16,6-22 2 15,7-6-18-15,7-20-6 16,8-5-32-16,3-7-13 15,6-12-19-15,5-6-9 16,3-13-42 0</inkml:trace>
  <inkml:trace contextRef="#ctx0" brushRef="#br0" timeOffset="43867.625">19583 15293 376 0,'0'-53'143'0,"3"34"-112"0,8 0 19 16,-8 16 1-16,4 3-18 16,4 6-4-16,0 22-10 15,3 26-2-15,0 5-10 16,0 13-4-16,4 29 0 0,3 8 0 16,3-5 1-16,5-4-2 15,2 4-2-15,5-4-2 16,-1-9 1-16,-3-10-34 15,-1-15-17-15,-2-6-26 16,-1-13-12-16,4-13-75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1:02:45.33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5789 5670 232 0,'11'-44'88'0,"-8"38"-69"0,-3 3 13 0,0 3 0 16,0 6-4-16,0 3 1 16,0 4-5-16,0 3-3 15,4 12-11-15,-1-3 5 0,1 6 4 16,-1 4 3-16,1 6 2 16,-4 15 0-16,0 35 2 15,-7 15-3-15,-4 36 0 16,-3 24-10-16,4 38-5 15,-12 12-5-15,5 35 0 16,-1 15 0-16,0 13 3 0,1 35-1 16,-1 28 2-16,8 6-4 15,-5 12-2-15,1 17 0 16,4 21-1-16,3 6 2 16,0 10 1-16,3-19-4 15,4-28 1-15,4 0 0 16,3-19 0-16,3-28 2 15,1-4 1-15,3-30-4 16,-3-7 1-16,-4-38-13 16,-7-28-5-16,0-24-32 15,-4-36-15-15,-6-40-101 16,-8-44-62 0,-7-38 101-16</inkml:trace>
  <inkml:trace contextRef="#ctx0" brushRef="#br0" timeOffset="735.701">2801 7661 184 0,'0'19'71'0,"4"-7"-55"0,3 4 13 0,-4-7 4 16,4-2-2-16,7 2 2 15,8-3-3-15,16-2-1 16,8-4-16-16,11-4 3 0,6-2 2 16,4 6-4-16,18 10 0 15,17-4-4-15,4 3-1 16,17 4-1-16,26 2 0 15,9-2 2-15,33 0 4 16,-1-4 1-16,29 0 3 0,0 1-6 16,24-1-2-16,1-3-3 15,6 4-2-15,-3-7-6 16,4 6 1-16,-5 1 0 16,5 5 2-16,-22-2 1 15,1 6 3-15,-26-7-8 16,-3 1 0-16,-14 3 4 15,-21-7 4-15,-21 0-8 16,-18 1-3-16,-25-4-19 16,-24-3-10-16,-43 13-103 15,-18 0-25 1</inkml:trace>
  <inkml:trace contextRef="#ctx0" brushRef="#br0" timeOffset="1426.669">4812 6206 220 0,'35'-47'82'0,"-17"35"-64"0,10-4 15 0,-21 16 4 16,-3 6-1-16,-4 13 2 15,-7 16-9-15,-11 5-5 0,-3 10-14 16,-4 13 2-16,-7 19 4 0,1 12-2 16,-15 0 2-16,-7 3-9 15,-7 19-4 1,0 0-2-16,3-13-1 0,4-8-3 16,11-5 2-16,-4-11-28 15,11-13-13-15,7-16-27 16,3-16-12-16,0-15-42 15</inkml:trace>
  <inkml:trace contextRef="#ctx0" brushRef="#br0" timeOffset="1714.52">4216 6093 280 0,'14'3'107'0,"-4"10"-83"0,8 12 10 0,-7-12 2 16,3 9-2-16,7 9 4 15,11 7-12-15,6 9-6 16,8 12-11-16,-3 35-4 0,-1 7-1 16,-3 5-2-16,0 16-2 15,-1 1 3-15,5-14 0 16,-4-11-4-16,10-17 1 15,4-12-13-15,-4-16-7 16,4-15-64-16,-11-3-28 16,-3-13-26-16</inkml:trace>
  <inkml:trace contextRef="#ctx0" brushRef="#br0" timeOffset="2133.271">6114 6332 244 0,'0'-66'90'0,"0"44"-70"0,-4-3 24 0,1 22 4 15,3-4-14-15,0 7-2 16,3 10-4-16,4-1 0 16,4 7-15-16,3 6 1 0,7 9 2 15,4 4-2-15,6 5 0 16,8 17-6-16,0 18-3 15,0-3-2-15,-4 3-3 16,4-6 3-16,-11-6 2 16,0-3-4-16,-3-4-3 15,-4-9-41-15,0-12-19 0,-13-10-87 16,2-10-59 0,-3-5 89-16</inkml:trace>
  <inkml:trace contextRef="#ctx0" brushRef="#br0" timeOffset="2386.731">6907 6100 332 0,'0'-7'123'0,"-3"14"-95"0,-11 15 9 16,7-7 0-16,-7 13-8 0,-4 7 1 15,-7 6-6-15,-3 6-3 16,-4 19-11-16,-7 28-4 0,-6 9 0 15,-12 13-3-15,-13 35-2 16,-4 2 0-16,3 20 1 16,7-1-3-16,8-18-2 15,7-7-31-15,17-12-13 16,11-19-25-16,7-13-9 16,10-21-65-1</inkml:trace>
  <inkml:trace contextRef="#ctx0" brushRef="#br0" timeOffset="4878.399">22902 2760 204 0,'14'-9'77'0,"-6"3"-60"0,6-10 2 0,-7 7-2 0,7-1-2 16,7-2 3-16,0-7-1 15,0 3 1-15,-7 7-9 16,-10-10-1-16,-15 6 2 0,-10 1-6 16,-14 2-2-16,-18-5 1 15,-28 5 0-15,-11 7 5 16,-17 3 5-16,-25 3-7 16,-11 13-1-16,-17 3-3 15,-18 15-2-15,-14 13-2 16,-21 22-1-16,-18 7 2 15,-7 21 2-15,-11 34-2 16,26 1 0-16,34 19 10 16,43 12 3-16,46-10 3 15,45 17 4-15,36-10-2 0,56-7-1 16,36 23-2-16,28-13-1 16,38-10-3-16,11 7 1 15,39-12 9-15,15-29 7 16,30-25-1-16,33-31-1 15,-4-32-2-15,25-37 0 16,3-38-7-16,-14-19-1 16,14-12-7-16,-24-41-3 15,14-19-2-15,-18-22 0 16,14-18 0-16,-32-17 1 16,-6-15-2-16,-36-9-2 15,-49 6 1-15,-50-3 1 0,-49 0-3 16,-67 46 0-16,-46 20-1 15,-67 31 0-15,-36 35 0 16,-34 24-2-16,-25 29-8 16,6 18-3-16,22 20-43 15,18 12-17-15,21 28-93 16,31 3-68 0,8 10 97-16</inkml:trace>
  <inkml:trace contextRef="#ctx0" brushRef="#br0" timeOffset="5404.61">17745 6407 244 0,'-36'-22'93'0,"29"19"-72"0,4 0 16 16,3 3 2-16,3 0 1 16,8 0 5-16,7 3 2 15,10 6 1-15,7 10-26 16,0 19-2-16,4 21 1 0,0 10-6 15,0 10 2-15,0 2-10 16,-1 7-4-16,5 6 0 16,10-6 0-16,3-16-1 15,-3-3-2-15,-4-13 1 16,-10-9 1-16,-7-12-14 0,-18-10-58 16,-7-6-13-1,-10-10-95 1</inkml:trace>
  <inkml:trace contextRef="#ctx0" brushRef="#br0" timeOffset="5690.162">18687 6385 312 0,'0'-16'118'0,"-7"13"-92"0,7 3 13 0,-4 3-2 0,-3 7-3 15,0 8 2-15,-4 11 3 16,-3 24 0-16,-7 25-21 16,-7 10-6-16,-14 31-4 0,-18 22-4 15,-15 16-1-15,1 22-1 16,-3 3 1-16,-4 12-4 16,0-9 0-16,10-19 1 15,15-9 0-15,13-19-29 16,18-25-10-16,11-22-30 15,14-25-11-15,7-19-81 16</inkml:trace>
  <inkml:trace contextRef="#ctx0" brushRef="#br0" timeOffset="6021.208">19075 6730 284 0,'-32'15'107'0,"32"-11"-83"0,3-4 6 0,1 0-3 0,10 0-2 16,11-4 4-16,21-2-9 16,21-3-4-16,7-1-9 15,0 10-5-15,7 0 1 0,0 10-11 16,-7 5-2-16,-10 1-61 16,-11 9-26-1,-22 0-36-15</inkml:trace>
  <inkml:trace contextRef="#ctx0" brushRef="#br0" timeOffset="6199.318">19177 7313 312 0,'-35'22'115'0,"45"-13"-89"0,29-9 5 0,-11-6-1 16,29 0-15-16,13-7-3 15,22-2-7-15,21-4-4 16,0 0 0-16,3 3-34 0,15 4-13 15,-1-4-19-15,1 7-5 16,6-4-39 0</inkml:trace>
  <inkml:trace contextRef="#ctx0" brushRef="#br0" timeOffset="6800.144">21015 6397 292 0,'-7'-15'110'0,"7"8"-86"0,11-5 2 15,-4 6-3-15,10-7-2 16,18-6 4-16,18 1-2 15,11-1-2-15,6 3-11 16,19 3 2-16,16 10 2 0,-9 13-1 16,-19 5 2-16,-13 7 1 15,-22 7 2-15,-21 2 1 16,-21 3 1-16,-24 7-9 16,-19 6-4-16,-6 3-2 0,0-3-1 15,3-3-2-15,7-3-2 16,7-6-2-16,7-1-1 15,11-3-1-15,7 1 3 16,11 2-2-16,6-2 1 16,12 12 2-16,9 6 0 15,19 9 0-15,6 1 0 16,4 3 2-16,-3-4 1 16,-8-9-1-16,-10-3 1 15,-11-6 0-15,-14 3 1 16,-14-6-2-16,-21-1 1 15,-21-2 0-15,-18 5 1 16,-4-2-5-16,-10-3 1 16,-14-4 0-16,-11-3 2 15,7-9-1-15,8-3-1 0,10-7-2 16,7-3-1-16,14-6-27 16,14 0-10-16,14 0-11 15,15 0-4-15,13-3-5 16,15-3-2-16,21-3-76 15</inkml:trace>
  <inkml:trace contextRef="#ctx0" brushRef="#br0" timeOffset="7101.54">22983 6686 312 0,'53'-85'118'0,"-35"51"-92"0,-4-4 11 0,-17 29-1 16,-8 2-9-16,-7 4 1 16,-6 3-4-16,-5 10-3 15,-2 2-11-15,-5 10 0 0,-9 10 1 16,-12 18-4-16,-6 0 1 16,-4 6-5-16,0 10-2 15,3 13-3-15,-3 5 1 16,-3 7 3-16,2-9 1 15,9-4-4-15,6 4 1 16,10-10-31-16,12-3-12 16,6-13-18-16,7-6-7 0,8-18-80 15</inkml:trace>
  <inkml:trace contextRef="#ctx0" brushRef="#br0" timeOffset="7355.351">22384 6560 280 0,'-4'-90'107'0,"-3"80"-83"0,4 1 6 0,-1 15-1 15,1 3-3-15,-1 13 4 16,1 13-5-16,3 18-1 16,3 10-13-16,4 6 0 15,4 12 0-15,3 17-6 0,3 2-3 16,5-3-1-16,9-3 1 15,15 7-1-15,11-14 2 16,3-5-33-16,3-19-14 16,1-20-40-16,6-11-17 15,4-23-26 1</inkml:trace>
  <inkml:trace contextRef="#ctx0" brushRef="#br0" timeOffset="7850.156">23347 6855 288 0,'-11'-9'110'0,"11"9"-86"0,0 0 7 0,4-3-4 16,3-4-4-16,3 7 1 15,12-9-5-15,16 6-1 16,19-3-10-16,10-1-5 0,0 4 0 15,3 0-2-15,8 3-1 16,3 3 1-16,-3 0-1 0,-8 0-55 16,-17 1-23-16,-14 5-67 15</inkml:trace>
  <inkml:trace contextRef="#ctx0" brushRef="#br0" timeOffset="8497.485">24705 6307 256 0,'0'-29'96'0,"0"7"-75"0,7-15 8 0,-7 18-3 16,4-3-3-16,3-3 1 0,3 0-5 15,11 0 1-15,8-4-11 16,13 11 3-16,18 2 4 0,11 7-2 16,-1 9 0-16,-3 12 0 15,-10 19 2-15,-12 23-1 16,-16-10 1-16,-8-7 0 15,-21 42 0-15,-21 37-4 16,-32 0 0-16,-18-7-7 16,-6 4-3-16,-12 7-1 15,-2-11-1-15,2-12 6 16,19-15 4-16,20-13-3 16,26-16-2-16,27-9 4 15,26-12 2-15,16-7-6 0,29-13-1 16,25-6 0-1,7-6 0-15,14-3-5 0,14-3 1 16,-17 0-13-16,-12-4-5 16,-13 1-36-16,-11 6-18 15,-14-7-35-15,-7 4-15 16,-14-6-15 0</inkml:trace>
  <inkml:trace contextRef="#ctx0" brushRef="#br0" timeOffset="10104.47">4314 8511 248 0,'8'-28'93'0,"-8"15"-72"0,3-9 9 0,-3 16 2 0,0-4-7 16,0 1 0-16,-3 3 2 15,-5-4 0-15,-2 10-14 16,-1 0 3-16,-6 0 4 0,-8 13-5 15,-3 6 2-15,-4 15-6 16,-3 13-1-16,-11 10-6 16,0 5-3-16,4 14 0 15,-8 15-1 1,15 3 0-16,10-3 0 0,11-16-3 16,88-9 7 15,7-29 4-31,18-9-2 15,0-18-1-15,0-20 9 16,-8-18 2-16,-6-22 6 16,-14-6 1-16,-4-4-10 0,-21-3-5 15,-15-6-5-15,-13-9 0 16,-18 3-2-16,-14 3 2 16,-14 6-4-16,-22 6 0 15,-20 13 1-15,-1 13 0 16,-6 15-5-16,2 13-1 15,8 9-13-15,11 6-5 16,10 10-34-16,11 9-14 16,10 3-29-16,8 7-12 15,6-3-16 1</inkml:trace>
  <inkml:trace contextRef="#ctx0" brushRef="#br0" timeOffset="10585.992">2907 10417 240 0,'18'-34'90'0,"6"21"-70"0,26-12 19 0,-19 16 3 16,8-1-13-16,11-2-5 16,10-1-7-16,24 1-1 15,15-1-9-15,10 4 0 0,25-1 3 16,25-2-2-16,3-1 3 16,25 1-6-16,11 2-1 15,24-2-2-15,-3 2 1 16,17-9-2-16,1 4 2 15,-1-4-2-15,0-6 2 16,-3 0-2-16,-14-3-1 16,-4-1 1-16,-21 7 1 15,-14 0-1-15,-7 4-1 16,-21 2 1-16,-22 7-1 16,-20-1 0-16,-8 1 0 15,-18-1 0-15,-6 7 2 16,-14 0-1-16,-15 0-1 0,-7 0-24 15,-10-3-9-15,-14-1-84 16,-4 4-76 0,-7 3 63-16</inkml:trace>
  <inkml:trace contextRef="#ctx0" brushRef="#br0" timeOffset="10987.112">4625 10662 220 0,'-7'-44'82'0,"3"28"-64"0,1-3 15 16,-1 13 2-16</inkml:trace>
  <inkml:trace contextRef="#ctx0" brushRef="#br0" timeOffset="11156.255">4604 10586 447 0,'0'16'42'0,"3"9"-21"15,1 7-4-15,-1 8-1 0,1 20-4 0,-1 18-2 16,1 4-3-16,-1 2-2 16,1-8-3-1,0 8 1-15,3-5-4 0,-4-4 0 16,1-15-28-16,-1-10-10 16,-3-16-52-16,4-12-21 15,-11-12-3 1</inkml:trace>
  <inkml:trace contextRef="#ctx0" brushRef="#br0" timeOffset="11637.618">3083 12217 204 0,'-63'19'77'0,"45"-19"-60"0,8 0 10 16,6-3 4-16,8-4-13 15,3-2 0-15,10 0 1 16,8-1 2-16,3 1-11 16,11-1-1-16,10 4-2 0,1 3-1 15,27 0-1-15,12 0 1 16,9-1 1-16,29-2 3 15,22-3 1-15,9-1 1 16,19-5 2-16,10 2-3 16,21-2-1-16,-4-1-6 15,26-3-1-15,-19 0-1 0,19-6-2 16,-15 3 3-16,11-9 2 16,-11-1-2-16,4-2 0 15,-1-1 1-15,-10 1 2 16,-3-4-5-16,-18 4-1 15,-14 6 0-15,-4-1 0 16,-17 4 0-16,-25 10 2 16,-25 5-1-16,-17 1 2 15,-22 9-42-15,-13-3-18 16,-19-4-198 0,-13-2 120-1</inkml:trace>
  <inkml:trace contextRef="#ctx0" brushRef="#br0" timeOffset="12101.495">3687 13208 252 0,'-4'3'96'0,"4"0"-75"0,7 0 10 0,-3-3-2 16,6 0-2-16,4 0 3 16,7 0-10-16,8 0-2 15,-1 3-10-15,11-3-5 0,7 3-2 16,3-3 1-16,4 0 1 15,3-3-1-15,-10 0-2 0,4-6-28 16,-5-4-14-16,-2-2-29 16,3 2-11-16,-11-12-27 31</inkml:trace>
  <inkml:trace contextRef="#ctx0" brushRef="#br0" timeOffset="12386.603">4519 12659 280 0,'4'-9'107'0,"-4"9"-83"0,-4 0 13 0,4 0 1 16,-10 6-7-16,2 3 2 15,1 10-8-15,4 12-1 16,-1 20-13-16,4 24 0 0,0 0 0 15,4 4-6-15,-1 21-1 16,4 10-2-16,1-10 1 16,2-9-2-16,-3 0-1 15,0-3-2-15,4-4 1 16,-1-18-48-16,4-16-21 16,1-12-93-1</inkml:trace>
  <inkml:trace contextRef="#ctx0" brushRef="#br0" timeOffset="16107.365">13748 10307 200 0,'0'-9'77'0,"0"6"-60"0,3-3 8 16,-3 2 2-16,0 1-3 15,4 0 1-15,-1-3-6 16,4 0-1-16,4-1-10 15,7 1 8-15,6 0 4 0,15-4 3 0,11 1 1 16,9 0-5-16,1-1 1 16,0 10-5-16,-7 0-1 15,-7 6-4-15,-7-2 1 16,-11 11 7-16,-7 1 6 16,-14 9-9-16,-7 3-1 15,-10 10-8-15,-8 6-2 16,-6 3-2-16,-12 0-2 15,-3-3-2-15,1-3 1 16,2-10-1-16,5 3 0 16,6-5 2-16,7-4 0 15,11-7-3-15,7 1 0 16,11 3-1-16,10-6 3 16,11 3 0-16,3 6 3 0,0 0 1 15,1 13 1-15,-1-1-2 16,-3 4 1-16,-4 6-2 15,-3-9-1-15,-8-4 3 16,-6-3 0-16,-4 1-1 16,-7-4 1-16,-4-3-2 15,-6-6 2-15,-8-3 0 16,-3 2 1-16,-11-8-5 16,-10-1 1-16,-8 1-2 15,-3-4 0-15,4-3 0 16,3-3-2-16,11-3-19 15,7 0-8-15,7-4-19 16,6 1-9-16,12-3 5 0,10-1 5 16,7-2-3-16,11-4 0 15,10 4-53 1</inkml:trace>
  <inkml:trace contextRef="#ctx0" brushRef="#br0" timeOffset="16497.895">14778 10220 244 0,'7'-32'90'0,"-4"10"-70"0,5-3 17 16,-8 19 4-16,0 0-7 15,0-1 3-15,0 7-19 16,-11 13-6-16,-3 6-7 16,-4 9 1-16,-3 10 3 0,-4 21-1 15,1 20 3-15,-5 5-6 16,1 4-3-16,0 19-1 16,7 12 1-16,7-9-3 15,7-4 0-15,10-6-1 16,11-9 0-16,11-12 4 15,3-10 1-15,0-16-1 16,1-9 1-16,-5-13-4 16,1-15 0-16,0-13-21 0,-4-12-10 15,-3-10-33-15,-4 0-11 16,0 0-50 0</inkml:trace>
  <inkml:trace contextRef="#ctx0" brushRef="#br0" timeOffset="17009.286">15099 10539 232 0,'0'-34'88'0,"0"18"-69"0,3-21 13 0,-3 27 0 0,-3-2-6 16,-1 2 2-16,-10 4-7 15,0 9-1-15,-7 13-11 16,-7 12 1-16,-4 16 1 0,0 0-6 16,4 3-3-16,0 9-1 15,3 10 1-15,7 9 1 16,8-2 1-16,10 5-5 15,14-15 1-15,14-13 9 16,15-9 3-16,9-4-3 16,1-12-3-16,0-9 1 0,7-10 0 15,0-6 3-15,4-12 4 16,-8-20-6-16,-3-18 0 16,-14 0 0-16,-14-6 0 15,-18 9-4-15,-18-4-1 16,-17 1-3-16,-7 0-3 15,-11-3-1-15,-11 9 3 16,-6 9-2-16,-1 13-1 16,4 13-2-16,11 6 1 15,10 6-37-15,14 3-14 16,8 4-25-16,10 2-7 16,17-2-35-1</inkml:trace>
  <inkml:trace contextRef="#ctx0" brushRef="#br0" timeOffset="17293.949">15561 10229 276 0,'18'-47'104'0,"-4"22"-81"0,7-6 12 16,-10 21 0-16,-1 1-1 15,8 9 4-15,-1 9-4 16,5 13 2-16,-1 13-20 15,0 18 4-15,-3 28 1 0,-1 20-9 16,-3 2-2-16,-7 26-6 16,-7-1-3-16,-3-5 2 15,-8-4 0-15,1-13-1 0,-4-8-2 16,-1-11-8-16,-2-21-3 16,3-12-43-16,7-17-16 15,0-15-51-15,14-13-21 16,7-15 23-1</inkml:trace>
  <inkml:trace contextRef="#ctx0" brushRef="#br0" timeOffset="17671.914">16136 10762 280 0,'-14'13'107'0,"7"-7"-83"0,3 3 10 0,4-2 0 16,4-4-6-16,3 0 3 16,7-3-13-16,11-3-3 15,7 0-9-15,13-1-2 0,8 1 0 16,4 3-5-16,3 0 1 16,-7 3-22-16,0 1-10 15,-4-1-24-15,-7-3-10 16,4 0-63-1</inkml:trace>
  <inkml:trace contextRef="#ctx0" brushRef="#br0" timeOffset="18073.664">16863 10188 240 0,'-7'-34'90'0,"10"24"-70"0,8-8 13 16,-4 11-1-16,3 1-2 15,5 0 4-15,9 6 2 16,5 6-1-16,2 7-18 16,1 8 3-16,-4 14 3 0,-3 3-3 15,-4 18-2-15,-10 10-8 16,-11 6-2-16,-11-3 2 15,-10-3 1-15,-11-3 3 16,-7-4 2-16,-3 1-12 16,7 6-1-16,7-7-3 15,6-2 0-15,12-7 0 16,13-6 0-16,15-10-3 0,14-6 0 16,10-9 4-16,7-13 1 15,11-6-3-15,7-9 1 16,0-4-46-16,-7 1-22 15,-10 6-34-15,-11 12-11 16,-22 0-24 0</inkml:trace>
  <inkml:trace contextRef="#ctx0" brushRef="#br0" timeOffset="18649.633">14235 12355 272 0,'-4'-3'104'0,"4"0"-81"0,7-4 16 0,-3 4 1 16,-1 0-5-16,4 0 4 0,4 0-10 15,6 0-5-15,8 0-14 16,10-1-4-16,11-2-2 0,7 3-2 16,4 0 1-16,-4 0-2 15,-4 0 2-15,-7-1-22 16,-3 4-7-16,-11 0-33 16,-7 4-15-16,-6 8-71 15</inkml:trace>
  <inkml:trace contextRef="#ctx0" brushRef="#br0" timeOffset="18844.804">14344 12668 292 0,'-7'22'110'0,"14"-15"-86"0,11-4 18 0,-4-3 3 16,14 0-9-16,14-3 2 15,8-4-20-15,3 1-6 16,-1-3-7-16,1 2-4 0,0-2 0 15,7 6-30-15,0-3-13 16,0-4-33-16,-3 7-14 16,-1-13-40-1</inkml:trace>
  <inkml:trace contextRef="#ctx0" brushRef="#br0" timeOffset="19110.237">15339 12320 324 0,'-21'7'123'0,"21"-4"-95"0,0 3 7 16,0 0-1-16,3 1-11 15,8-1-1-15,10 0-10 16,11-3-3-16,10-3-5 15,7 0-1-15,8-3 1 0,3-6-5 16,7-4 1-16,7 1-31 16,0-1-14-16,-7 1-39 15,-7 5-17-15,-7 1-23 16</inkml:trace>
  <inkml:trace contextRef="#ctx0" brushRef="#br0" timeOffset="19515.524">16034 11762 304 0,'10'-12'115'0,"4"5"-89"0,8 7 8 0,-12 7-4 16,4-4 4-16,4 6 3 15,7 4-2-15,-1 2 1 16,5 7-20-16,-1 16 0 0,0 9 0 15,-7 3-2-15,-7-3 2 0,-10 7-7 16,-11-1-3-16,-7 3-3 16,-4 7-3-16,0 0 1 15,-3 3 1-15,0-10-1 16,0-3-1-16,3-9 3 16,8-6 0-16,6-4-4 15,8-5-1-15,10-11 5 16,10-8 3-16,15-1-3 15,14-9 0-15,11-9-1 16,-1-1 1-16,-6 1-9 16,-8-4-1-16,-7 1-29 15,-6 3-12-15,-8-1-19 16,-3 1-6-16,-8-7-47 16,4 7-18-16,1-10 24 15</inkml:trace>
  <inkml:trace contextRef="#ctx0" brushRef="#br0" timeOffset="20793.24">5965 8815 308 0,'-24'9'115'0,"20"-6"-89"0,1-3 12 0,3 0-1 16,7 0 0-16,3 0 2 15,8-3-6-15,10-3 0 16,8 3-19-16,-5 0 3 0,8 0 1 16,10 3-8-16,1 0-3 15,10 3-2-15,-4 0-1 16,-3-3-5-16,-3 0-1 16,-1-3-32-16,-7-3-13 15,-3-1-33-15,-4-2-13 16,-6-1-65-1</inkml:trace>
  <inkml:trace contextRef="#ctx0" brushRef="#br0" timeOffset="21198.212">6668 8448 256 0,'0'-16'96'0,"3"16"-75"0,4 4 17 0,-3-1 3 0,6 3 0 15,4 0 3-15,7 4-5 16,8-1-1-16,2 0-21 16,5 4 5-16,3-1 2 0,-1 7-4 15,-9 10 1-15,-1-1-10 16,-11 3-4-16,-6 7 0 16,-11 2 0-16,-11-2-3 15,-10 6-3-15,-14 6 2 16,-4 7 0-16,-3 5-1 15,3-2-2-15,7-7 1 16,4-3-1-16,7-3 0 0,7-9 0 16,7-10 0-16,10-3 0 15,11-9 2-15,15-7 1 16,13-5-1-16,11-4-2 16,0-4 1-16,0-2-1 15,-4 0 0-15,-3 0 2 16,-4-1-36-16,-3 4-15 15,0 0-43-15,-11 3-20 16,0-6-50 0</inkml:trace>
  <inkml:trace contextRef="#ctx0" brushRef="#br0" timeOffset="22741.819">19953 10251 272 0,'-35'-19'104'0,"17"19"-81"0,-6 0 12 0,9 0 0 16,-2 0-6-16,-1-3 3 16,4 0-7-16,3-3-3 15,4 6-12-15,11-10 2 0,6 1 2 0,12-1-1 16,9 1 2-16,5-7-6 16,6 10-3-16,11 3-3 15,10 3 0-15,4 6 4 16,-3 4 6-16,-11 5-1 15,-11-2 1-15,-14 2-5 16,-13 4 0-16,-15 0-3 16,-15 3 2-16,-9 3-6 15,-4 0-1-15,-1 0 2 16,1 0 1-16,3 0-4 16,8 1 1-16,-1-1-2 15,8 3 0-15,6 0 0 16,11 3 0-16,14-2 0 15,7 5 0-15,4-6 2 0,7 1 0 16,0-1 0-16,-4-3 2 16,-7 6-1-16,-3-3-1 15,-7-2 1-15,-8-5 1 16,-6 8 1-16,-15-4 3 16,-10 0-5-16,-18 0-1 15,-10-3 2-15,-4-3 1 16,0-10-4-16,-3-3 1 15,6-6-2-15,4-6 0 16,7 3-27-16,11-6-10 16,14-1-32-16,11 1-10 15,6-1-61 1,15-2-50-16,10 2 79 16</inkml:trace>
  <inkml:trace contextRef="#ctx0" brushRef="#br0" timeOffset="23072.362">20980 10010 324 0,'-4'-29'121'0,"-3"26"-95"0,-3 3 11 15,2 6 0-15,-2 4-6 16,-1 2 4-16,-3 7-8 15,0 9-2-15,0 4-14 0,0 5-2 0,0 7-2 16,-4 19-1-16,0 22-1 16,1 6-6-16,3-4 1 15,0 7 0-15,3 7 2 16,4-1-1-16,7-12-1 16,4-13 1-16,10-18 1 15,3-10-3-15,4-13-2 16,4-15-34-16,3-3-12 15,1-13-42-15,-1-3-17 16,4-10-36 0</inkml:trace>
  <inkml:trace contextRef="#ctx0" brushRef="#br0" timeOffset="23392.609">21149 10232 300 0,'21'-12'112'0,"-10"8"-87"0,3 4 15 16,-11 4 1-16,1 5-12 15,-4 4-2-15,-4 9-7 16,-3 15-2-16,-3 23-10 15,-1 9-3-15,4-3 1 0,4-4-3 16,6-5-2-16,4-7 0 0,4-3-1 16,3-6 2-16,0-7 1 15,0-6-37-15,-3-6-16 16,-1-3-26-16,-3-3-10 16,4-10-45-1</inkml:trace>
  <inkml:trace contextRef="#ctx0" brushRef="#br0" timeOffset="23703.508">21417 9787 276 0,'-10'-41'104'0,"10"38"-81"0,0 3 12 0,7 3 0 0,0 7 1 16,3 5 5-16,4 10 2 15,4 13 3-15,7 25-25 16,6 6 1-16,5 6 2 0,-5 6-9 16,-2 23-1-16,-12 2-10 15,-6-8-3-15,-11-7-1 16,-11 0 2-16,-6-1-1 16,-1-8-1-16,-3-13-2 15,3-13 1-15,4-12-28 16,4-9-13-16,-1-13-25 15,7-7-8-15,4-2-68 16,8-7-52 0,6-6 83-16</inkml:trace>
  <inkml:trace contextRef="#ctx0" brushRef="#br0" timeOffset="24365.025">22306 10414 280 0,'-14'-19'104'0,"3"16"-81"0,1 0 20 0,3 3 3 0,7 0-15 16,0 0-4-16,3 6 2 15,4 0 2-15,8 4-17 16,6-1-1-16,7 1-2 0,7-1-6 15,8 1-1-15,6-1-4 16,0 0-1-16,1 1-30 16,-4-1-14-16,-8 1-24 15,1-1-7-15,-4 3-65 16</inkml:trace>
  <inkml:trace contextRef="#ctx0" brushRef="#br0" timeOffset="24737.842">22948 10207 272 0,'-14'-50'101'0,"14"22"-78"0,4-16 9 0,-1 31-3 16,8-12 0-16,10 0 2 16,14 0-5-16,11 6-4 15,3 10-12-15,1 9-2 0,-1 9-1 16,-3 7 5-16,-4 9 3 15,-6 3 0-15,-12 10 4 16,-10-1-5-16,-6 4 0 16,-12 6-4-16,-7 3-1 15,-6 7-3-15,-4 9-1 16,-4-7 1-16,4-2 1 16,7-10-3-16,10-7-1 15,11-2 3-15,14-7 1 16,11-9-3-16,17-6-1 15,19-7-1-15,6 1-2 0,-4-10-17 16,-6 0-9-16,-11 0-41 16,-8 0-20-16,-6 6-49 15,-7 4-59 1,-4-1 65-16</inkml:trace>
  <inkml:trace contextRef="#ctx0" brushRef="#br0" timeOffset="26104.537">20930 11618 200 0,'-3'-3'77'0,"3"-3"-60"0,7-4 15 0,-4 1 4 16,4 3 0-16,0-7 0 16,4-3-4-16,7-6 0 15,6-3-18-15,8 0 1 0,10 3-1 16,4 7-3-16,0 8-1 15,-3 10-4-15,-5 7 1 0,-6 2 2 16,-11 13 5-16,-10-3-2 16,-8 4 1-16,-10-1-3 15,-7-3-1-15,-7 0-5 16,-4-4-1-16,4-5-3 16,4 6-1-16,2-7-1 15,8 4 0-15,7-4 0 16,7 1 0-16,11 0 2 15,3-1 2-15,7-3-3 16,1 10 0-16,2 3-1 16,-2 3 0-16,-5 0 2 15,-2 0 0-15,-1 4 0 16,-11 2 2-16,-3-6-1 16,-7 0 2-16,-3-3 0 15,-8-3 1-15,-10 0-2 0,-7-4-2 16,-7 1-2-16,-8-3 1 15,1-4 1-15,3-3 0 16,7-2-40-16,11-4-18 16,11-7-47-16,17-2-20 15,14-7 5 1</inkml:trace>
  <inkml:trace contextRef="#ctx0" brushRef="#br0" timeOffset="26302.627">21802 11734 316 0,'-18'-9'118'0,"15"9"-92"0,3 0 4 15,3 0-3-15,1 0-16 16,6 0-3-16,8 0-8 16,3 0 0-16,7 0 0 15,4-7-16-15,3 1-4 0,8 0-54 16,-1 3-22-16,4-4-21 15</inkml:trace>
  <inkml:trace contextRef="#ctx0" brushRef="#br0" timeOffset="26646.537">22426 11367 280 0,'-7'-28'104'0,"4"25"-81"0,3 0 7 0,0 3-3 15,0 0-11-15,0 0 1 16,3 3 1-16,4 0 1 16,7 6-10-16,4 1 6 0,3 15 4 15,-3 9-6-15,-4 7-2 16,-7 3 0-16,-11 0 0 16,-6 0-5-16,-4 3-2 15,-4 3-2-15,-3-3 1 16,3 0-2-16,4 0-1 15,3-6 1-15,8-7-1 16,3-5 2-16,14-7 3 16,14-7 0-16,15-5 2 0,10-10-6 15,3-4-3-15,0-2-35 16,-3 0-12-16,-7 0-40 16,-7 6-16-16,-7 0-26 15</inkml:trace>
  <inkml:trace contextRef="#ctx0" brushRef="#br0" timeOffset="27051.31">21858 12835 288 0,'14'-60'107'0,"-7"41"-83"0,7-9 32 0,-7 15 10 15,4 1-13-15,0 3-1 16,3 2-19-16,0 7-8 0,0 10-14 16,-3 12 1-16,-4 25 4 0,0 22-6 15,-4 6-3-15,-3 6-7 16,-3 13 0-16,-4 10-2 16,0-16 0-16,-1 0-11 15,5-16-7-15,-1-13-38 16,4-12-17-16,4-9-107 15</inkml:trace>
  <inkml:trace contextRef="#ctx0" brushRef="#br0" timeOffset="27982.775">6600 10514 228 0,'4'-65'88'0,"-4"43"-69"0,0-7 19 15,-4 20 4-15,4 0-5 16,0 2 1-16,0 4-4 16,4 9 1-16,0 13-19 15,3 16 2-15,0 15 2 0,-4 9-2 16,1 7-1-16,-4 22-7 15,0 9-2-15,0-3-6 0,-4 0-2 16,1-3-2-16,-4 0 0 16,0-3-58-16,3-6-26 15,0-23-81 1</inkml:trace>
  <inkml:trace contextRef="#ctx0" brushRef="#br0" timeOffset="29318.085">26635 10210 184 0,'-14'-9'68'0,"3"-1"-52"0,-3 1 14 0,7 9 6 0,-4-9-3 16,1-1 1-16,3 1-4 15,0-4-1-15,0 1-16 16,7-1 8-16,3-3 5 0,4 1-3 15,4-4 1-15,6 0-4 16,8 3-3-16,10 7-5 16,11 6 0-16,18 9-1 15,10 10 3-15,0 6-5 16,-11 0-1-16,-13 6-4 16,-11-3-1-16,-15 0 10 15,-17 3 6-15,-17-3-8 16,-19-3-1-16,-13 0-2 15,-4-3 2-15,0 0-7 16,8 0-2-16,2 0-3 16,12-1-2-16,6 1 0 15,11 0 0-15,10 0 3 0,15 0 2 16,14 3-2-16,10 3 0 16,4 6 1-16,0 0 2 15,-4 4-1-15,-3-4-1 16,-7 7 1-16,-7-4-1 15,-8-2 2-15,-6-1 1 16,-8-3 1-16,-6-3 0 16,-11 0-2-16,-11-6 1 15,-14 0-2-15,-14 0 2 16,-3-3-4-16,-1-7 0 16,4-6-6-16,4-6 0 0,3-3-24 15,11-4-7-15,10 1-15 16,11-4-5-16,7-2-18 15,7 5-4-15,11-2-54 16</inkml:trace>
  <inkml:trace contextRef="#ctx0" brushRef="#br0" timeOffset="29632.767">27534 10100 364 0,'0'-6'134'0,"-3"6"-104"0,-4 3 3 0,3 4-7 16,-3-1-10-16,-3 6 3 16,-5 4-4-16,-2 6-1 15,-4 9-8-15,-4 13-2 0,-3 22 2 16,3 16-1-16,4-4 0 15,7 7-6-15,7 2 1 16,7 1 0-16,3 0 2 16,8-13-19-16,6-9-8 15,1-19-25-15,3-12-8 16,4-13-14-16,-4-13-3 16,4-15-49-16</inkml:trace>
  <inkml:trace contextRef="#ctx0" brushRef="#br0" timeOffset="29848.51">27446 10514 268 0,'-42'-3'101'0,"35"9"-78"0,0 4 9 16,10-4 0-16,8 4-3 16,6-1 3-16,15-3-4 15,7 4-3-15,3-1-13 16,8 0-5-16,6 1-1 0,8-1-3 15,3 1 0-15,-7-4-21 16,-11-3-10-16,-7 0-44 16,-13 0-18-16,-8-3-41 15</inkml:trace>
  <inkml:trace contextRef="#ctx0" brushRef="#br0" timeOffset="30116.508">28092 10257 312 0,'3'-25'118'0,"1"25"-92"0,-8 0 13 0,1 6 0 16,-1 4-6-16,4 2 3 0,0 4-14 16,0 3-5-16,0 9-10 15,4 16-3-15,-4 9 0 0,3 4-5 16,1-4 1-16,-1 0-2 15,1-3 0-15,-1-2-18 16,1-8-9-16,-1 1-21 16,1-10-6-16,-1-6-41 15,1-6-15-15,0 0 4 16</inkml:trace>
  <inkml:trace contextRef="#ctx0" brushRef="#br0" timeOffset="30401.97">28212 9937 264 0,'0'-37'99'0,"7"34"-77"0,10 3 18 0,-3 6 2 16,11 10-5-16,14 12 3 31,24 53 6-31,-13 7 6 15,-11 16-28-15,-15 2-11 0,-10-2-7 16,-10-10-4-16,-11-6-2 16,-4-1-2-16,-3-8 1 15,-3-13-4-15,2-13 1 16,1-9-29-16,4-13-13 16,3-12-18-16,3-7-6 15,1-5-74 1</inkml:trace>
  <inkml:trace contextRef="#ctx0" brushRef="#br0" timeOffset="30812.004">28751 10442 324 0,'-7'0'123'0,"14"0"-95"0,15-3 5 0,-8 3-5 16,14-6-16-16,14 6-2 16,8-3-8-16,-1 3-4 15,4-3 1-15,0 3-2 0,-4 0 1 16,-3 0-38-16,-7 0-15 15,-4 3-85 1</inkml:trace>
  <inkml:trace contextRef="#ctx0" brushRef="#br0" timeOffset="31198.337">29503 10047 324 0,'7'-63'121'0,"3"45"-95"0,12-7 7 16,-12 15-3-16,8 1-8 0,10-1-1 15,11 7-3-15,7 0-1 16,3 9-9-16,-7 13 1 0,-6 22 4 16,-12 3-3-16,-13 3 2 15,-15 3-1-15,-13 0 1 16,-11 3 0-16,-8 4 2 15,5 2-7-15,-1-2-2 16,0-4 1-16,7-6 1 16,8-3-6-16,6-9-2 15,11-1 0-15,11-9 2 16,13-3 0-16,15-6-1 16,7-7 1-16,4-6-1 15,-8-3-29-15,-7-3-10 16,-7-3-25-16,-6 0-10 15,-8-4-48 1,-4 7-66-16,-6-6 58 16</inkml:trace>
  <inkml:trace contextRef="#ctx0" brushRef="#br0" timeOffset="32652.713">27750 12013 204 0,'-11'-12'77'0,"7"5"-60"0,1 7 24 0,-4 0 6 16,7-3-11-16,0-3-1 15,7 6-3-15,0-6 0 16,7-1-17-16,11 1 9 0,6 0 3 15,12 3-6-15,6 0 1 16,1 3-11-16,-1 0-2 16,0 3-3-16,-3 0-1 15,0 3-10-15,-4-3-2 16,-6-3-45-16,-5 0-18 16,-6-6-57-1,3 3-59-15,-6-3 61 16</inkml:trace>
  <inkml:trace contextRef="#ctx0" brushRef="#br0" timeOffset="33194.373">28783 11558 304 0,'39'-21'112'0,"-18"8"-87"0,11 0 24 16,-25 10 4-16,0 3-15 16,0 3-2-16,-7 7-15 15,-7 6-3-15,-11 2-10 16,-10 1-5-16,-4-3-2 0,1 9-1 16,2-6 2-16,5-4-1 15,3 1 2-15,3 3-4 0,7-3 0 16,4-4-1-16,4 1 0 15,6-4 2-15,8 0 0 16,10 1-3-16,7-1 2 16,11 1 3-16,3-1 1 15,4 4-4-15,-3 2-1 16,-1 4 3-16,-3 3 1 16,3 3 0-16,-7 3-2 15,-3 4 1-15,0 2 1 16,-4 1-1-16,-7-4 2 15,-7-3 2-15,-10 1 2 16,-8-1 5-16,-6-3 3 16,-4-3-4-16,-8 0-1 15,-6-7-6-15,-4 1-1 16,-10-7-3-16,-7-2-3 16,3-7 2-16,0 0 0 15,4 0-26-15,3-7-11 0,7-2-17 16,0 0-3-16,4-1-13 15,3 1-5-15,8-1-58 16</inkml:trace>
  <inkml:trace contextRef="#ctx0" brushRef="#br0" timeOffset="33500.336">28801 11574 316 0,'-11'-9'118'0,"11"6"-92"0,7-4 2 0,-3 7-5 15,3-3-4-15,7 3 1 16,4 0 0-16,6 0 2 15,8 0-12-15,7 0-3 0,3 0-1 16,11-3-3-16,7-3-2 16,4 0-3-16,-4-1 1 15,-8 1-43-15,-6 0-20 16,-10 3-94 0</inkml:trace>
  <inkml:trace contextRef="#ctx0" brushRef="#br0" timeOffset="36033.46">20687 13092 300 0,'0'-13'112'0,"10"7"-87"0,12 0 9 0,-12 3-1 16,11-1-10 0,8-2 1-16,2 6-11 0,1 0-5 15,0 0-5-15,0 10-3 0,-1-1 1 16,-2-3-32-16,-5 4-12 16,-3-1-84-1,4 0-59-15,-7 1 75 16</inkml:trace>
  <inkml:trace contextRef="#ctx0" brushRef="#br0" timeOffset="36196.022">20902 13223 284 0,'4'10'107'0,"10"-10"-83"0,7 0-9 0,-11-3-9 16,8-4-8-16,7-2 0 0,10 0-55 15,4-7-27-15,7-3-19 16,-4-3-5-16</inkml:trace>
  <inkml:trace contextRef="#ctx0" brushRef="#br0" timeOffset="36649.466">20309 11731 312 0,'-7'0'118'0,"7"3"-92"0,7-3 8 0,-3 0 0 0,7 0-16 15,3-3 0-15,3-3-12 16,1 3-4-16,3-1-2 16,-3 4-29-16,-4 4-10 0,0 5-109 15</inkml:trace>
  <inkml:trace contextRef="#ctx0" brushRef="#br0" timeOffset="36812.64">20306 11888 276 0,'14'-3'104'0,"11"-4"-81"0,14 7 9 0,-22 7-2 16,8-4-16-16,3 3-5 15,7 7-11-15,8 2-3 16,-1 4 2-16,0 0-74 0,4 0-32 15,-3-13 0 1</inkml:trace>
  <inkml:trace contextRef="#ctx0" brushRef="#br0" timeOffset="37516.787">26723 11574 224 0,'-18'13'85'0,"15"-10"-66"0,3 6 14 15,0-2 2-15,3-4 4 16,1 3 3-16,3-3 4 16,25 6 23-1,-8-9-49-15,12 7 1 0,2-4-10 16,1-3-1-16,-7 0-41 0,-7 0-17 16,-11 9-124-1</inkml:trace>
  <inkml:trace contextRef="#ctx0" brushRef="#br0" timeOffset="37670.912">26663 11888 336 0,'18'15'126'0,"3"-11"-98"0,14-14-5 0,-17 10-9 15,13-9-42-15,8 6-13 0,-3-4-97 16,-1 7-40-16</inkml:trace>
  <inkml:trace contextRef="#ctx0" brushRef="#br0" timeOffset="39002.933">6205 13082 280 0,'-14'0'104'0,"11"3"-81"0,-1 7 9 0,4-4 1 0,-3 0-6 15,3 1 2-15,0 2-8 16,3-3-2-16,8 4-11 16,3-7 4-16,7 6 1 0,14-9-2 15,4 7 1-15,7-7-5 16,7 3 1-16,-7-3-3 15,0 0 0-15,-4 0-6 16,0 0-1-16,-6 0 1 16,-1 0 2-16,-14 0-35 15,-3 0-17-15,-4-3-18 16,-4 3-6-16,1 0-58 16</inkml:trace>
  <inkml:trace contextRef="#ctx0" brushRef="#br0" timeOffset="39871.331">7186 12766 220 0,'7'-22'85'0,"-3"12"-66"0,3-5 14 0,-7 8 2 16,0 1-1-16,0-3 2 15,0 2-2-15,0 4 1 16,0 3-19-16,-7 3-3 0,0 7 1 16,-4 5-6-16,0 4-2 15,1 3-3-15,-11 13-3 16,3-1 1-16,0 1 1 15,4-4-1-15,4-6-1 16,3-3-2-16,7-6-1 16,3-4-1-16,4-5 0 15,4-7 3-15,6 0 2 16,5-4 0-16,6 4-1 0,7 0 1 16,7 4-1-16,4 2 0 15,4 3 0-15,-1 1 0 16,-3 5 2-16,0-2-1 15,0 6 2-15,-4 6-2 16,0 0-1-16,-3 0 1 16,-4 3 1-16,-3 4 8 15,-11 8 3-15,-7 1 0 16,-6 3 2-16,-12 0 3 16,-7-3 3-16,-3-4-9 15,-7-2-2-15,-4-4-6 16,-6-3-1-16,-5-3-1 15,-9-6-2-15,-12 0 1 0,1-6-1 16,-1-7-16-16,8-3-6 16,7-3-18-16,6-6-7 15,8-4-15-15,7-5-4 16,7 2-79 0</inkml:trace>
  <inkml:trace contextRef="#ctx0" brushRef="#br0" timeOffset="40218.397">7200 12455 288 0,'0'-9'107'0,"4"9"-83"0,3 6 8 16,0 0 1-16,3 7-6 15,8 3 4-15,7 2-4 16,7 1-2-16,3-3-13 16,7 0-3-16,0-7-2 0,1-3-1 15,-1-3-1-15,11-3-3 16,0-3 1-16,0-3-2 15,0 0-1-15,-7-1-32 0,-4-2-14 16,-7 0-28 0,-3-1-11-16,0-2-47 15</inkml:trace>
  <inkml:trace contextRef="#ctx0" brushRef="#br0" timeOffset="44312.505">1877 6096 220 0,'0'4'85'0,"0"-4"-66"0,10 0 1 15,-10 0-4-15,4-4-3 16,3 1 5-16,0 0 3 15,0 6 2-15,0 10-12 16,-3 21 7-16,-1 17 2 0,-3 21 1 16,-7 40-1-16,-3 26-2 15,-5 41 1-15,-9 34-4 16,-4 38-1-16,-4 44-6 16,-7 15 0-16,-10 1-5 15,3 15-2-15,-7 22 0 0,3-13-1 16,8 4 2-16,0 22 1 15,6-1 1-15,8-5 0 16,4-14 0-16,-1 17 0 16,7-16-2-16,8-10-2 15,3 0 1-15,3-21-1 16,1-23 0-16,6-28 0 16,1-9-3-16,-1-41 2 15,1-31 1-15,3-3 0 16,0-16 0-16,0-23 0 0,0-11 0 15,3 6 2-15,-3-7-3 16,1-9 0-16,-1-6 1 16,0-10 2-16,0-9-1 15,0-3-1-15,3-16 1 16,1-16-1-16,7-5 0 16,-1-20 2-16,11-15 1 15,-3-10 3-15,3-6-3 16,8-3 0-16,2 3-1 15,1 0 1-15,0 3 0 16,7 3 1-16,0-3-5 16,14-3-1-16,17-3 3 15,12-3 1-15,-5-7 2 16,11-9 0-16,25-3-2 16,11 6-2-16,-1-2 1 0,26-1 1 15,6 3-3-15,7 3 0 16,22 4 1-16,-8-4 2 15,32 6-1-15,-6 1-1 16,20-4 1-16,0 1-1 16,18-4 0-16,4 4 2 15,10-4 1-15,14 0 1 16,-14-6 0-16,25 0 0 16,-4-9-5-16,7-10 1 15,11-9 2-15,-18 13 3 16,11-1-4-16,-4 7-1 15,-14 12 0-15,-3 0 2 0,-18 19-1 16,0 0-1-16,-14 9 1 16,-14 7 1-16,-4-3 1 15,-28-1 1-15,-3-12-2 16,-19-3 1-16,-20-6-2 16,-25-10-1-16,-14 6 1 15,-11-2 1-15,-17 2-1 16,-14 4-1-16,-19 2-2 15,-13 4 1-15,-11 0 3 16,-20-6 1 0,-12-7-4-16,-10-3 1 15,-11-18 0-15,-7-17-3 16,-3-27 2-16,0-16 1 16,0-19 2-16,-1-38-3 0,1-22 0 15,-4-34 1-15,-3-22 0 16,-4-16 0-16,-3-53 2 15,-1-21-3-15,8-23 0 16,3-19-1-16,7-16-2 16,8-11 0-16,6 5 0 15,4 41-2-15,3 16 1 16,1 28 1-16,-4 22-1 16,-4 9-1-16,7 16 1 15,1 6 3-15,-1-2 1 16,4-4-6-16,0 9 0 15,4 7-4-15,-4 18 2 16,-4 32 5-16,-10 12 2 0,-7 23 2 16,-15 18 0-16,-10 28 2 15,-10 16 1-15,6 13-4 16,1-3 1-16,7-1 0 16,3-6 2-16,3-3-3 15,5 13 0-15,2 0-1 16,1-1 0-16,-4-2 2 15,0 2 2-15,-3 13-1 16,0 13-1-16,-1 6-2 16,5 13 1-16,-1 2 1 15,0 4 0-15,-3 0 0 16,-4 9 2-16,-4-3-1 16,-3 3 2-16,-3 0-2 15,-4 1-1-15,4-1 1 0,-1 9-1 16,-3 1 0-16,-7 3 2 15,-14 3-3-15,-7-4 0 16,7 1-1-16,-11 0 0 16,-14-4 4-16,-10-2 1 15,-1-4-1-15,-13-6-2 16,38 13 3-16,-77-13 0 16,-18 0-4-16,0 6 1 15,-11-3 0-15,-10 7 0 16,-11-4-3-16,-13 13 2 15,-12-6 1-15,1 2 0 16,-15-2 0-16,11 0 0 0,-21-1 0 16,18 1 2-16,-11-7-1 15,14 0 2-15,-11 1-4 16,11-1 0-16,-10 10-1 16,10 3-2-16,-7 18-6 15,10 13-2-15,-3 20-9 16,29 8-4-16,6-3-26 15,25 1-10-15,21-17-83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1:03:35.36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16852 4990 192 0,'-10'-19'74'0,"-4"22"-58"0,-11 0 1 0,11 0-3 0,0-3-4 16,-4 0 2-16,-3-3 2 15,-4 0 2-15,-3-3-9 16,-4-1 16-16,-7 1 6 0,-3 0-12 15,-4 0-5-15,-3-4-5 16,3-6 0-16,0 7-2 16,-3 0 2-16,6-1-2 15,1 4 0-15,-4 0-3 16,0-1 1-16,-3 1 0 16,-4 3 3-16,-4 0-1 0,5 0 0 15,-1 0-3-15,0 6 1 16,-4 0-2-16,-6 3 2 15,-11 4-2-15,-4-1-1 16,4 4 1-16,0-1-1 16,-4 4 0-16,-3 3 0 15,-7-1 0-15,0 1 0 16,10 3 0-16,8 0 2 16,-4 6-1-16,-8 7 2 15,-2 9-2-15,-1 3-1 16,7 3 1-16,8-3 1 15,-1 6-1-15,-6 1-1 0,-4 2-2 16,-1 19 1-16,8 0 18 16,7-2 9-16,7 2-11 15,7-6-3-15,8 6-4 16,6 3 0-16,14 4-2 16,15-10-1-16,10-3-3 15,10-3 1-15,8 0 0 16,21 6 1-16,13 13-2 15,15-4-2-15,8-3 1 16,2-5 1-16,22-1-1 16,14 0-1-16,3 6 5 15,22-3 4-15,10-9-5 16,0-6 0-16,18-10-2 16,7-3 1-16,3-12 0 0,11-1 1 15,-7-6-2-15,18-9 1 16,-15 0-2-16,4-10 2 15,0-9 0-15,-21-12 1 16,3-10 11-16,1-19 7 16,-15-19-2-16,-7-8-2 15,4-8-6-15,-8-5 0 16,-20-16-5-16,-11-10-2 16,-11 3 0-16,-10-12-1 15,-18-18-2-15,-18-1-2 16,-21-13 1-16,-24-11 1 15,-22 2-3-15,-13-22-2 16,-12 13-1-16,-9 15 0 16,-19 13 0-16,-35-12 0 0,1 34-2 15,-12 25-1-15,-27 34-21 16,-1 29-8-16,-17 28-20 16,-11 19-7-16,14 16-21 0,-3 5-8 15,18 1-49 1</inkml:trace>
  <inkml:trace contextRef="#ctx0" brushRef="#br0" timeOffset="747.271">17607 7984 288 0,'7'-38'107'0,"0"35"-83"0,0 3 13 0,-3 3-1 15,-1 4-4-15,4 5 3 16,0 7-4-16,8 9-1 15,6 7-17-15,11 5 1 0,10 1 0 0,11 0-3 16,3 0-1-16,1-7-6 16,-1 4-1-16,8-4 1 15,3 1 0-15,-7-1-5 16,-7 4 1-16,-11-4-35 16,-10-2-15-16,-11-7-29 15,-7-6-11-15,-7-10-56 16</inkml:trace>
  <inkml:trace contextRef="#ctx0" brushRef="#br0" timeOffset="1032.46">18560 7859 304 0,'10'-13'115'0,"-6"7"-89"0,3 0 12 0,-7 6-1 16,3 3-7-16,-3 6 0 15,-3 10-6-15,-8 12-3 16,-6 32-11-16,-12 15 0 0,-16 13 3 16,-15 44-3-16,-7 9 2 15,-1 32-7-15,-2 6-3 16,-1-4-1-16,1 7-1 16,10-21-3-16,7-20 0 15,14-19-12-15,14-15-5 16,15-25-27-16,10-26-12 15,7-24-20-15,11-23-6 0,6-12-40 16</inkml:trace>
  <inkml:trace contextRef="#ctx0" brushRef="#br0" timeOffset="1363.694">19082 8147 208 0,'-18'-9'77'0,"15"9"-60"0,-8 0 19 0,11 0 7 15,0 0-13-15,0 0-3 16,7-3 5-16,4-4 3 16,6 7-18-16,19-3-3 0,13-3 0 15,11 6-6-15,0 6-2 16,-4-3-6-16,-6 13-2 16,-4-4-26-16,-11 10-11 15,-10 3-108 1</inkml:trace>
  <inkml:trace contextRef="#ctx0" brushRef="#br0" timeOffset="1542.963">19043 8699 272 0,'-32'38'104'0,"36"-32"-81"0,6 0 9 16,1-6-2-16,7-3-5 15,13-3 2-15,22-4-15 16,14-2-5-16,7-4-4 15,0 3-18-15,8 1-5 0,13 3-30 16,0-1-10-16,-3 1-64 16</inkml:trace>
  <inkml:trace contextRef="#ctx0" brushRef="#br0" timeOffset="2008.586">20115 7915 256 0,'11'-31'96'0,"3"15"-75"0,18-3 19 0,-18 10 2 16,14-1-5-16,11-2 1 15,7-1-6-15,7 4-2 16,7 6-17-16,10 6 5 0,4 9 3 0,-7 7-3 16,-10 9 2-16,-11 13-7 15,-15 22-3-15,-16 6-1 16,-19-3-1-16,-21 3-4 16,-13 3-3-16,-5 9 0 15,-6 7-1-15,-4-3 0 16,-4-7 0-16,5-9 0 15,9-3 0-15,15-13-3 16,14 1 2-16,17-10 1 16,15-10 2-16,14-12-3 15,14-6 0-15,21-13 1 16,10-6 2-16,4-4-21 16,-3-2-7-16,0 0-33 15,3-1-13-15,-4-2-33 16,5-1-11-16,-12-3-4 15</inkml:trace>
  <inkml:trace contextRef="#ctx0" brushRef="#br0" timeOffset="2308.872">21992 7975 296 0,'14'-22'112'0,"-7"15"-87"0,4 1 20 0,-8 3 1 16,1 3-7-16,-4 0 0 0,0 0-14 15,-7 9-2-15,-7 10-14 16,-7 9-1-16,-8 19-1 0,-13 7-3 16,-14-1-3-16,-11 10-3 15,0-1 1-15,3 11 1 16,4-1 0-16,11-6-7 15,6-7 0-15,8-9-26 16,7-12-10-16,3-4-29 16,1-5-12-16,6-7-57 15</inkml:trace>
  <inkml:trace contextRef="#ctx0" brushRef="#br0" timeOffset="2563.83">21519 7843 340 0,'-3'-28'126'0,"3"28"-98"0,7 3 10 0,-3 3-1 15,3 7-10-15,0-1-1 16,3 16-6-16,4 13-2 16,4 19-10-16,3 2-5 0,4 4 0 15,0 0-2-15,3-3-1 16,7 12 1-16,0 0-1 15,1-3-11-15,-1-9-3 16,4-10-35-16,-1-9-13 16,1-12-87-16,7-7-54 15,-7-16 91-15</inkml:trace>
  <inkml:trace contextRef="#ctx0" brushRef="#br0" timeOffset="2823.552">22729 7457 340 0,'25'-15'126'0,"-11"18"-98"0,0 0 8 16,-10 6-2-16,-1 7-11 15,1 12-1-15,0 19-8 16,-1 3-4-16,1 13-5 15,-1 6-2-15,1 16 1 0,-1 12-5 16,1 3 1-16,-4-6 0 16,0 3 0-16,3 4-14 15,-3-7-5-15,0-13-28 0,0-12-12 16,0-12-75 0</inkml:trace>
  <inkml:trace contextRef="#ctx0" brushRef="#br0" timeOffset="3077.72">22232 8153 328 0,'32'-6'123'0,"0"-3"-95"0,20-4 7 16,-23 7-1-16,20-7-20 15,22 1-5-15,6 2-10 16,-3 7-2-16,4 0 1 16,0 3-17-16,6 3-7 0,-3 0-70 15,-7 4-32-15,-3-4 13 16</inkml:trace>
  <inkml:trace contextRef="#ctx0" brushRef="#br0" timeOffset="3632.772">23340 7470 236 0,'-18'-28'90'0,"15"24"-70"0,6-2 21 0,1 3 4 15,10-3-3-15,10-7-1 16,19 1-3-16,20-4-1 15,15 0-20-15,7-2 3 0,17 8 3 16,11 4 1-16,-7 3 1 16,-18 6-8-16,-14 3-2 15,-21 4-3-15,-14 5 2 16,-18 4 2-16,-14 0-1 16,-14 6-7-16,-18 6-5 0,-10 4-2 15,-8 2 1-15,1 1-1 16,3-7-1-16,8 7 1 15,6-7-1-15,4-2-3 16,7-1 0-16,3-3 2 16,11 3 0-16,7-3-2 15,11 3 2-15,13 1 1 16,12 8 2-16,6 13-1 16,1 4-1-16,-1 2 1 15,-7-3 1-15,-6 4-1 16,-12-7-1-16,-13-3 3 15,-11-3 0-15,-14-3 1 16,-18-4 0-16,-17-2-2 16,-11-4-2-16,-4-6 1 15,1-6-1-15,-4-10-5 0,-11 1 1 16,4-4-22-16,3-3-11 16,8 7-24-16,10 5-10 15,7 1-22-15,11 3-6 16,10 0-42-1</inkml:trace>
  <inkml:trace contextRef="#ctx0" brushRef="#br0" timeOffset="4759.477">4191 7432 180 0,'7'-78'68'0,"-3"46"-52"0,6-21 8 0,-6 25 0 0,3-10-3 16,0 1-1-16,3-4 3 15,-3 10 2-15,1 2-13 16,2 7 4-16,-6 10 2 0,-1 18 1 15,1 25 1-15,-4 23 0 16,0 21 0-16,0 35-5 16,0 25-1-16,0 40-4 15,0 29-1-15,3 56-3 16,1 44-1-16,-1 38-3 16,1 31-2-16,3 29 3 15,3 15 2-15,5 9 0 16,2 7 0-16,8 3-3 15,10-4 1-15,-7-2-4 16,4-4 0-16,-4-28 1 16,4-31 2-16,-7-9-1 15,-8-23 2-15,1-27-7 16,-4-23 1-16,-7-28-15 16,-3-41-5-16,-4-18-21 0,-7-23-8 15,-7-37-78 1,-8-47-48-16,-2-47 81 15</inkml:trace>
  <inkml:trace contextRef="#ctx0" brushRef="#br0" timeOffset="5376.591">2293 9016 172 0,'-14'-44'66'0,"7"31"-52"0,-4-6 10 0,1 13 2 16,-1 0-6-16,1-4-2 15,-5 7-4-15,-2-3 1 16,-1 6-8-16,8 6 2 0,-5-3 2 16,8 7 0-16,11-1 1 15,10 1 0-15,11-4 2 16,14-3-1-16,21-9 2 16,24-4-6-16,22-2-1 15,18-7 2-15,34 10 4 16,8-10-4-16,32 9 0 0,24 1-6 15,18 0-1-15,31-1 1 16,12 1 0-16,6-4-2 16,21-2-2-16,4-7 1 15,-10 0-1-15,3-7 0 16,-32-2 0-16,-11-3-3 16,-34 5 2-16,-47 17-39 15,-38 2-18-15,-36 10-80 16</inkml:trace>
  <inkml:trace contextRef="#ctx0" brushRef="#br0" timeOffset="5828.783">3845 7532 208 0,'4'-31'77'0,"-4"28"-60"0,-4-3 15 0,4 6 2 0,-7 9-11 16,-3 13 0-16,-8 16-8 16,-3 15-1-16,-21 10-8 15,-11 12 0-15,-11 22 1 0,1 13-3 16,3-10-3-16,3-3-3 15,8 1 1-15,-4-4 1 16,7-6 0-16,0-13-3 16,4-9 0-16,3-13-29 15,-7 0-12-15,4-12-72 16</inkml:trace>
  <inkml:trace contextRef="#ctx0" brushRef="#br0" timeOffset="6112.814">3168 7526 220 0,'3'-15'82'0,"1"27"-64"0,3 13 11 0,-3-6-1 15,6 9-8-15,4 10-1 16,4 3-3-16,3 2 0 15,11 8-8-15,0 5-1 0,13 16 0 0,15 10-1 16,0-7 1-16,7-3-4 16,-7-6 0-16,7-13-1 15,11 1 1-15,0-14-18 16,3-8-6-16,-11-14-72 16,4-8-68-1,1-4 44-15</inkml:trace>
  <inkml:trace contextRef="#ctx0" brushRef="#br0" timeOffset="6369.66">4833 7316 264 0,'18'6'99'0,"-4"7"-77"0,14 9 2 0,-14-6-4 16,4 2-9-16,10 11-1 16,7 11-6-16,4 7-3 15,-4 4 0-15,4-1 1 0,4-3 1 16,-5-3-1-16,8-10 1 16,7 4-20-16,-7-10-6 15,0-6-100 1</inkml:trace>
  <inkml:trace contextRef="#ctx0" brushRef="#br0" timeOffset="6624.675">5884 7056 240 0,'-21'-13'90'0,"0"23"-70"0,-11 15 10 16,15-9 2-16,-1 12-5 15,-14 13 4-15,-3 9-6 16,-7 19-3-16,-22 31-12 16,-3 16-4-16,-53 147-2 15,7 4-2 1,18-41 1-16,14-10-7 16,17-28 1-16,15-28-32 15,10-31-12-15,14-23-91 16</inkml:trace>
  <inkml:trace contextRef="#ctx0" brushRef="#br0" timeOffset="7360.413">3224 9696 200 0,'7'-53'77'0,"-3"18"-60"0,3-28 2 0,-7 38-2 15,4-6-5-15,-4-3 3 16,0-4 1-16,0 7 2 16,-4 5-10-16,-3 11 7 0,-11 9 2 15,-6 12-7-15,-8 22-3 16,-17 35 2-16,-4 12 2 16,0 13-6-16,3 22-1 15,8 6 0-15,0 6 2 16,10 3-1-16,11 4 0 15,14-13-1-15,14-22 0 16,10-19 6-16,15-18 4 16,21-23-1-16,7-9 2 15,11-22-2-15,-1-22 2 16,11-24-2-16,7-11 0 16,-6-8-5-16,-1-14 0 0,-7-18-3 15,-21-6 0-15,-11 0-1 16,-10-1 0-16,-22-12-2 15,-17 0 1-15,-28 7-4 16,-18 6 0-16,-3-4-6 16,-8 23 0-16,11 18-10 15,-7 31-2-15,7 26-3 16,-3 19-2-16,7 12-24 16,6 22-9-16,1 19-80 15</inkml:trace>
  <inkml:trace contextRef="#ctx0" brushRef="#br0" timeOffset="7782.78">2311 11154 252 0,'-7'-3'93'0,"7"3"-72"0,10-3 5 0,-3 3-3 15,4 3-7-15,7 0 3 16,10 3-4-16,18 1 1 0,14-1-9 16,10-3 0-16,15 0 3 0,24-3-2 15,22-6 3-15,24-4-6 16,18-12-1-16,31-6 2 15,12-13 1-15,34-12 5 16,-3-3 3-16,25 6-8 16,-11-1-2-16,-4 7-5 15,-13 7-1-15,-19 9 3 16,-27 6 1-16,-29 12-1 16,-13 1-2-16,-26 9-13 15,-28 6-4-15,-13-3-15 16,-19 7-8-16,-21-1-16 15,-20 4-5-15,-15 5-57 16</inkml:trace>
  <inkml:trace contextRef="#ctx0" brushRef="#br0" timeOffset="8246.709">3369 11474 240 0,'-3'-13'90'0,"-1"10"-70"0,4 0 10 15,0 6 2-15,4 10-5 16,3 9 2-16,0 15-8 0,7 7-2 15,-4 9-11-15,1 23-5 0,-4 11-2 16,-4-2-1-16,5-3 2 16,-1-4-3-16,0-3 0 15,3 7 1-15,1-10 0 16,-1-9-27-16,1-13-9 16,0-13-59-1,6-11-66-15,-6-20 45 16</inkml:trace>
  <inkml:trace contextRef="#ctx0" brushRef="#br0" timeOffset="8966.589">2477 13073 200 0,'-15'-31'74'0,"15"15"-58"0,4-6 12 0,-4 9-1 16,7-5-4-16,7-4 0 15,11 0 1-15,3 0 0 16,7 6-13-16,11 4 2 0,7 5 1 16,-4 7-1-16,22 7 0 15,3 5-1-15,11 4 0 16,3 3 0-16,7-1 0 15,15-5 0-15,10-7 2 16,14-9-1-16,28-10 0 0,0-15-5 16,32 0-3-16,-3-6-2 15,27-1 0-15,1 4-2 16,10-4-1-16,-6 10-2 16,6-3 1-16,-14 6 1 15,-10 0 2-15,-4 3-1 16,-21 0 2-16,-7 1-2 15,-11-4 2-15,-21-7-2 16,-18-2-1-16,-20 0-19 16,-22-1-10-16,-18 4-21 0,-10 3-6 15,-28 9-23 1,-11 16-50 0</inkml:trace>
  <inkml:trace contextRef="#ctx0" brushRef="#br0" timeOffset="12403.338">2932 14095 292 0,'-25'0'110'0,"14"0"-86"0,1-3 11 0,-1 3 1 0,8 0-7 15,-1 0 1-15,4 0-4 16,0 0-1-16,7 6-14 15,7 0 9-15,7 4 6 0,4-1-10 16,17 4-3-16,11-4-4 16,-3 1 1-16,6-7-5 15,-3-6-1-15,11-4-2 16,3-5 1 0,7-4-2-16,-14 0 2 0,0 4-18 15,-18-4-4-15,-7 13-35 0,-10-3-13 16,-7 12-55-16,-4-3-25 15,-14 4 25 1</inkml:trace>
  <inkml:trace contextRef="#ctx0" brushRef="#br0" timeOffset="12688.66">3725 13600 348 0,'-7'-16'129'0,"4"7"-100"0,6 5 11 0,-3 4 0 15,0 0-2-15,7 4 4 16,-3 5-10-16,3 7-2 0,0 12-17 16,0 22-3-16,0 22-3 0,0 10-1 15,-3 15 1-15,-4 16-4 16,0 3 0-16,0-6-8 15,0-7-4-15,3-6-44 16,4-9-20-16,0-16-59 16,7-15-24-16,4-20 18 15</inkml:trace>
  <inkml:trace contextRef="#ctx0" brushRef="#br0" timeOffset="14553.066">13123 11000 260 0,'0'-47'96'0,"7"19"-75"0,4-6 14 15,-4 21 3-15,4-3-9 0,3 1 0 16,3 5-3-16,5-2 1 16,6 2-15-16,7 1 11 0,14 6 4 15,15 6-6-15,3 9 1 16,-7 26-4-16,-7 12 0 16,-14 13-3-16,-15 0 1 15,-17 3-7-15,-17 12-1 16,-18 13-4-16,-11-3-1 15,-4-10-1-15,1-9 1 16,3-3-4-16,8-10 0 16,2-6 1-16,8 1 0 15,7-14-3-15,11-2 0 16,6-7-1-16,8-9 3 16,10-13-5-16,14-9 0 15,14-6 9-15,11-4 5 16,0 0-3-16,0-2-3 15,-7-1-12-15,0-3-4 0,-3 0-31 16,-1 7-12-16,-10-1-29 16,-7-2-10-16</inkml:trace>
  <inkml:trace contextRef="#ctx0" brushRef="#br0" timeOffset="14941.921">14273 10712 304 0,'-3'-35'112'0,"3"20"-87"0,-4-4 18 0,1 16 2 16,-1 0-13-16,-3 6-3 16,0 6-9-16,-3 10 0 15,-5 12-11-15,-2 20 6 0,-1 24 2 16,-3 9-9-16,0 14-4 16,0 21-3-16,0 6 1 15,3-9-1-15,4 0-1 16,7 0 1-16,7-6 1 15,10-22-3-15,8-19-2 16,7-19-23-16,3-16-7 0,4-12-46 16,-1-12-19-16,5-13-52 15</inkml:trace>
  <inkml:trace contextRef="#ctx0" brushRef="#br0" timeOffset="15345.654">14704 11107 260 0,'-14'-28'99'0,"3"15"-77"0,-7 1 13 0,8 9 1 16,-4-1 1-16,-4 1 2 16,-3 3-15-16,-4 7-4 15,-3 8-12-15,-4 7-5 0,1 6-2 16,-1 19-1-16,4 19 0 15,3 16 0-15,4-1 0 16,10 1 0-16,8-10 2 16,6-9-1-16,15-13-1 15,17-13 12-15,11-11 6 16,3-14-5-16,1-12-2 16,-1-9 5-16,0-10 1 15,-6-16-2-15,-4-12-1 16,-11-9-6-16,-11-1 0 15,-9 4-5-15,-16-3 0 16,-9-1-1-16,-11-5-2 16,-15 2-2-16,-3 7-1 0,1 12-23 15,2 10-10-15,8 12-30 16,7 9-13-16,10 4-84 16</inkml:trace>
  <inkml:trace contextRef="#ctx0" brushRef="#br0" timeOffset="15603.567">14944 10709 296 0,'46'-44'112'0,"-29"22"-87"0,22-16 18 0,-25 19 0 16,7 7-8-16,0 3 0 16,1 12-5-16,-1 22-1 15,-4 15-16-15,-2 20 3 0,-5 37 4 16,-3 10-7-16,-7 25-2 15,-3 15-6-15,-11-6-2 16,-8 6-1-16,-2-2 1 16,-1-14-2-16,-3-27-1 15,7-23-10-15,6-21-4 16,8-10-57-16,7-19-25 16,7-18-79-1</inkml:trace>
  <inkml:trace contextRef="#ctx0" brushRef="#br0" timeOffset="16008.21">15730 10900 320 0,'-10'-25'121'0,"10"25"-95"0,0 0-6 16,3 16 41-16,1 9-17 16,-1 12-14-16,1-8-10 15,3 33-13-15,4 1-3 0,-4 18 0 16,0 7-2-16,0-6 1 16,-4-4-4-16,1-12 0 15,-1 0-43-15,-3-10-18 16,4-9-108-1</inkml:trace>
  <inkml:trace contextRef="#ctx0" brushRef="#br0" timeOffset="16204.178">15342 11326 320 0,'14'-15'121'0,"11"8"-95"0,25 1 0 16,-22 6-5-16,11 0-17 15,6 3-5-15,5 0 1 16,6-3-1-16,11-3 1 16,4 0-7-16,-4-3-3 0,-4 0-104 15,-3-7-73 1,-7-9 71-16</inkml:trace>
  <inkml:trace contextRef="#ctx0" brushRef="#br0" timeOffset="16651.22">16260 10800 332 0,'-8'-35'123'0,"8"32"-95"0,4-3 9 0,-4 6 0 16,7 0-10-16,4 3 1 15,6 3-2-15,8 4 1 16,3 5-15-16,7 7 2 0,-6 10 2 16,-8 8 3-16,-7 7 1 15,-14-6-3-15,-7 3 2 16,-7-6-4-16,-4-7-1 15,4-9-8-15,3 3-2 16,4-9-2-16,4-1-2 16,6-2-2-16,4-4-1 0,4 1 2 15,3-1 0 1,4 1 1-16,-1-1 0 0,1 0 0 16,0 7 0-16,-1 0 0 15,1 6 0-15,0 6 0 16,-1 6 2-16,-3 1-1 15,1 3-1-15,-5-4 1 16,-6 0 1-16,-8-2 1 16,-10-4 1-16,-14 0-5 15,-18-6 1-15,-11 6 0 0,-6-2 2 16,-15 2-3 0,-6-3-2-16,3-6-42 0,10 6-20 15,15-3-64-15,20 0-28 16,12-7-3-1</inkml:trace>
  <inkml:trace contextRef="#ctx0" brushRef="#br0" timeOffset="17026.266">13275 13085 340 0,'7'-3'126'0,"7"-3"-98"0,18-3 23 15,-14 6 3-15,17-7-9 0,18 1 0 16,14-1-25-16,3-2-9 16,8 2-8-16,10 1-3 0,11 0 3 15,-11-1-13-15,-10 4-6 16,-11 0-55-16,-11 2-26 15,-6 1-76 1</inkml:trace>
  <inkml:trace contextRef="#ctx0" brushRef="#br0" timeOffset="17238.629">13681 13305 380 0,'-50'53'143'0,"43"-31"-112"0,14 0 14 0,0-6-2 0,8-4-25 15,9-2-5-15,8-4-6 16,7-6-2-16,14-9-3 16,21-7-4-16,3-6 1 0,1 0 1 15,3-3 2-15,7-3-28 16,4 0-9-16,0 6-40 16,-4-3-15-16,0-7-61 15</inkml:trace>
  <inkml:trace contextRef="#ctx0" brushRef="#br0" timeOffset="17759.134">14824 12675 344 0,'-25'-16'129'0,"22"16"-100"0,3-3 13 0,3 3 0 16,4 0 0-16,7-6 4 16,18 6-5-16,17-10-2 15,11 7-22-15,4-3-6 0,-1 3-3 16,4 3-2-16,-7 3-1 16,-10 6 3-16,-19 7 3 15,-13-4-2-15,-14 14 0 16,-11-1-5-16,-8 3-3 0,-2 0 0 15,-4 7 1 1,-1-4-3-16,1 0 0 0,4-3-4 16,6 7 1-16,8-7 2 15,6 0 3-15,8-3-2 16,6 10-2-16,8-4 2 16,14 1 0-16,7 2 1 15,7 10 0-15,0 3 2 16,-8 0 3-16,-9 0 0 15,-12 0 2-15,-13-6 2 16,-15-3 2-16,-17-7-8 16,-14 0-1-16,-11-6-2 15,-7 4 2-15,-14-7-1 16,-21-4-1-16,-7-2-24 16,-4-3-9-16,0-4-36 0,-3-3-16 15,3-6-118 1,18-6-55-16,7-10 133 15</inkml:trace>
  <inkml:trace contextRef="#ctx0" brushRef="#br0" timeOffset="18795.045">5200 9295 272 0,'-7'-13'104'0,"0"7"-81"0,0 0 16 16,3 2 3-16,-3 1-8 15,4 0 3-15,-4 3-10 16,0 0-2-16,0 0-14 16,-1 0-2-16,8 0 1 0,11 0-4 15,3-3-1-15,7 0 6 16,22-3 3-16,20-4 1 16,1 1 4-16,-1 3-2 0,-10 2 1 15,-11 11 0 1,-10 8-2-16,-14 7-4 0,-18 10-2 15,-14 8-6-15,-7 14-1 16,-15 2-3-16,4-6-1 16,1-3 1-16,6-9 2 15,0-7-1-15,11-2-1 16,7-8-2-16,11-2-1 16,10-3 2-16,14-3 0 15,4-4 1-15,10 0 2 16,4 7-3-16,-7 0 0 15,3 3 1-15,4-1 0 16,-11 11 0-16,-3 2 2 0,-11 3-1 16,-7 7 2-16,-10 0-2 15,-11 0 2-15,-7-7 2 16,-8 4 2-16,-6-1-6 16,-11-8 0-16,-13 2-1 15,-1-6 2-15,-11-3-3 16,8-3-2-16,3-3-38 15,7-4-15-15,7-3-32 16,0 1-12-16,15 2-72 16</inkml:trace>
  <inkml:trace contextRef="#ctx0" brushRef="#br0" timeOffset="19845.738">19495 10916 280 0,'-18'-50'107'0,"14"31"-83"0,1-3 15 15,-1 12 1-15,4 1-11 16,0-4 0-16,4 1-3 16,6-1-1-16,12 4-14 15,6 0 4-15,21-1 5 0,18 1 0 16,4 9 0-16,-1 9-2 0,-6 4 1 15,-11 5-1-15,-14 11 0 16,-15 8-3-16,-13 20 1 16,-18 2-9-1,-18 4-2-15,-17-3-3 0,-15-4 1 16,1 4-4-16,6-1 0 16,8 1 1-16,7-4 2 15,14-9-3-15,10-3-2 16,11-9-1-16,18-7 3 15,17-6 0-15,14-7 3 16,8-8-1-16,-1-4-1 16,1-6-2-16,-4 0 1 15,-7-4-21-15,-4 1-8 0,-7-3-31 16,-7-1-14-16,-3-5-112 16</inkml:trace>
  <inkml:trace contextRef="#ctx0" brushRef="#br0" timeOffset="20176.879">20535 10630 340 0,'0'-15'126'0,"0"15"-98"0,0 3 12 0,-3 3 0 16,-4 3-11-16,-4 7-2 16,0 3-9-16,-3 6-1 15,-3 13-10-15,-4 18-2 0,-4 19-1 16,0 7-2-16,4 3-2 16,3 15 1-16,8 10 1 15,10-10-1-15,10-6-1 16,12-16-2-16,2-9-1 15,8-15-3-15,-4-14-1 16,0-8-69-16,1-16-29 16,-1-13-57-1</inkml:trace>
  <inkml:trace contextRef="#ctx0" brushRef="#br0" timeOffset="20479.152">20786 10944 340 0,'10'-25'129'0,"-3"25"-100"0,4 3 15 15,-8 6 3-15,4 4-19 16,1 12-6-16,-5 9-11 0,1 7-3 15,-8 3-4 1,1 6-5-16,-5 4 0 0,1 2 1 0,4 4 2 16,3-20-3-16,10 14-2 15,5-14-31-15,2-8-15 16,4-13-81 0,1-13-75-16,-1-12 65 15</inkml:trace>
  <inkml:trace contextRef="#ctx0" brushRef="#br0" timeOffset="20762.473">20937 10433 320 0,'0'-25'121'0,"11"31"-95"15,10 19 16-15,-10-3 1 0,10 19-2 16,14 9 3-16,11 3-13 15,3 23-4-15,1 21-16 16,-8 3 0-16,-10 4 0 0,-11 2-6 16,-14 7-3-16,-10-13-1 15,-8-12 1-15,-7-13-1 16,1-12-1-16,-1-10-4 16,4-15 0-16,3-3-38 15,4-7-16-15,4-9-26 16,6-7-9-16,4-2-55 15</inkml:trace>
  <inkml:trace contextRef="#ctx0" brushRef="#br0" timeOffset="21092.825">21911 10746 364 0,'11'-25'137'0,"-8"22"-106"0,1 3 8 0,-1 3-1 0,1 13-13 15,-1 3 0-15,1 12-12 16,-4 19-3-16,0 19-6 15,0 7-3-15,0 5 2 0,-4 7-2 16,1 3-1-16,-1 3-4 16,4-16 0-16,-3-9-42 15,-1-6-17-15,1-13-52 16,3-12-20-16</inkml:trace>
  <inkml:trace contextRef="#ctx0" brushRef="#br0" timeOffset="21289.389">21484 11267 340 0,'25'3'126'0,"0"-3"-98"0,35-6-1 0,-29 6-8 16,22-3-12-16,7-1-2 15,4-2-5-15,6-3 0 16,8 6 0-16,3-4-7 0,-7 4-3 15,-7-3-54-15,-7 3-22 16,0-7-43 0</inkml:trace>
  <inkml:trace contextRef="#ctx0" brushRef="#br0" timeOffset="21755.72">22507 10884 272 0,'-24'-47'104'0,"9"35"-81"0,1-10 12 16,7 16 0-16,0-1-6 16,4-2 1-16,3 3-4 15,3-1-1-15,8 1-14 16,13 0 4-16,19 3 5 0,10 3 4 16,7 6 5-16,-4 3-9 15,-6 4-4-15,-12 6-1 16,-9-1 3-16,-15 11-4 15,-14 2 2-15,-11 4-9 16,-10-4-2-16,-4 3-5 16,4-5-1-16,3-4-1 0,4-3 0 15,7 0 0-15,7 0 0 16,11 3 2-16,6 0 2 16,5 3-3-16,2 0 0 15,5 10-1-15,-5 9 0 16,1 0 2-16,0 0 2 15,-4-3 1-15,-7-7 3 16,-7-2-1-16,-3-7 0 16,-4-6-1-16,-8-3 0 15,-6-7-5-15,-3-2 1 16,-12-1-20-16,-9-2-9 16,-12-4-18-16,-6 6-6 15,-4 0-16-15,3 13-4 16,1 0-87-16</inkml:trace>
  <inkml:trace contextRef="#ctx0" brushRef="#br0" timeOffset="22940.186">20267 12668 244 0,'7'-9'90'0,"-3"0"-70"0,3-1 24 16,-4 1 6-16,4 6-4 0,7-10 0 15,8-3-12-15,2-2-6 16,8-1-16-16,7 0-3 0,14 0 1 16,10 10 0-16,4 9 2 15,-3 9-6-15,-8 7-2 16,-6 3 0-16,-15 6 0 15,-10 6 0-15,-15 4 0 16,-10 2 0-16,-10-2 0 16,-1-7-2-16,-17 16-2 15,3-10 1-15,-7 7-1 16,-3 6 0-16,3-6 2 16,11-10-3-16,7-3-2 15,11-9-1-15,17 0 3 16,14-9 2-16,14-4 2 0,8-6-4 15,-1 0 1 1,-3-3-7-16,-4 0 0 0,-7-1-72 16,1-2-29-16,-5-3-56 15</inkml:trace>
  <inkml:trace contextRef="#ctx0" brushRef="#br0" timeOffset="23199.949">21389 12571 352 0,'-4'-22'132'0,"8"16"-103"0,3-3 16 0,-3 9 2 16,-1 6-13-16,1 3 0 16,6 4-17-16,-3 6-8 15,0 6-5-15,0 6-4 0,0 7 3 16,0 9-2-16,-3 6 2 15,-1 0-7-15,1-2-1 16,-4-4-40-16,0-7-18 16,0-5-29-16,-4-10-11 15,-3-16-32 1</inkml:trace>
  <inkml:trace contextRef="#ctx0" brushRef="#br0" timeOffset="23390.028">21093 12703 288 0,'-4'0'107'0,"15"3"-83"0,17-3 15 0,-10 0 3 0,10 0-25 15,14 3-6-15,4-3-8 16,0 0 0-16,3 0-2 16,8-3-1-16,-1 0 1 0,1 0-19 15,-5-3-8-15,-2-1-35 16,-8 1-13-16,0-7-44 15</inkml:trace>
  <inkml:trace contextRef="#ctx0" brushRef="#br0" timeOffset="23779.911">21886 12433 272 0,'-14'-34'104'0,"7"34"-81"0,-7-10 18 0,11 10 2 15,-1 0-8-15,4 0 2 16,0 0-8-16,4 10-3 15,3-10-14-15,7 6 3 0,7-3 5 16,4 3-7-16,3 1 0 16,0 8-7-16,-3-2-2 15,-8 6 0-15,-10 3 0 16,-7 0 0-16,-7 0 2 16,-3-4-5-16,-4 1-1 15,3 0 0-15,0-3 2 16,4-1-3-16,4 1-2 15,3 3-1-15,3 3 3 0,8 3-2 16,3 0 1-16,4 3 6 16,3 10 2-16,0-1 2 15,-3 1 0-15,-4-7-2 16,-7 4-1-16,-11-10-1 16,-6-3 0-16,-4-6-2 15,-7-4 1-15,-4-6-31 16,-7-6-13-16,-10-3-41 15,-15-3-18-15,-6-3-64 16</inkml:trace>
  <inkml:trace contextRef="#ctx0" brushRef="#br0" timeOffset="24124.898">19505 12762 328 0,'7'-15'123'0,"4"12"-95"0,10-4 9 0,-11 7 0 0,8-3-17 15,14 0-3-15,10 0-10 16,11 0-3-16,0 3-2 16,-4 3-17-16,-10 0-5 0,-11 3-102 15,-10 4-84 1,-14 5 67-16</inkml:trace>
  <inkml:trace contextRef="#ctx0" brushRef="#br0" timeOffset="24295.471">19604 13132 348 0,'32'4'129'0,"3"-4"-100"0,28 0 0 0,-31 0-7 15,7 0-18-15,3 3-4 16,1 0-18-16,-1 6-8 15,0-2-113-15,4-4-50 16,4 16 86-16,-1-4 43 16</inkml:trace>
  <inkml:trace contextRef="#ctx0" brushRef="#br0" timeOffset="24938.462">21329 13825 264 0,'0'-12'99'0,"3"6"-77"0,5-7 26 0,-5 7 8 16,1 3-8-16,-4 0 1 15,-4-1-16-15,-3 4-6 16,-7 7-15-16,3-4-1 0,-17 16 0 15,-11 12-2-15,8-6 0 16,6-3-3-16,0 3-1 16,4-3-6-16,3-3 1 15,4 3-5-15,7-3 1 16,7-7 4-16,11-2 2 16,6-4 0-16,8-3-2 15,3 0 1-15,8 3-1 16,-1 4-3-16,0 2 2 15,0 7-1-15,1 3 0 0,-1 6 2 16,7 7 2-16,1 6-1 16,3 2 2-16,-4 4-4 15,-7 1 0-15,-7-8 3 16,-10-2 3-16,-14-4 0 16,-15 1 0-16,-10-7 3 15,-7 0 5-15,-4-9-9 16,-7 0-2-16,-10-3-4 15,-8-13 0-15,-10-3-11 16,4-10-7-16,6 1-51 16,8-10-21-16,10-9-83 15</inkml:trace>
  <inkml:trace contextRef="#ctx0" brushRef="#br0" timeOffset="25166.877">21318 13747 332 0,'18'-16'126'0,"3"10"-98"0,18 0 25 0,-18 3 7 16,11-4-26-16,17-2-7 16,11 6-18-16,7-3-7 15,-7-4-1-15,-7 1-4 0,-10 6 2 16,-8-4-39-16,-11-2-15 15,-9 6-48-15,-5-3-20 16,-10-4-5 0</inkml:trace>
  <inkml:trace contextRef="#ctx0" brushRef="#br0" timeOffset="25423.544">19950 14192 348 0,'-22'19'129'0,"29"-19"-100"0,15 0 7 0,-8 0-2 15,10-3-20-15,19-3-5 16,20-4-5-16,18 1-4 15,-3-1 1-15,0 1-23 0,-4 0-10 16,-4-1-127 0</inkml:trace>
  <inkml:trace contextRef="#ctx0" brushRef="#br0" timeOffset="25604.859">20161 14462 412 0,'21'9'154'0,"11"-9"-120"0,28 0-10 0,-32 0-12 15,8 0-17-15,2-9-1 0,5 6-50 16,3-13-23-16,3 4-76 16,4-10-34-16</inkml:trace>
  <inkml:trace contextRef="#ctx0" brushRef="#br0" timeOffset="26710.629">5443 11320 316 0,'0'-28'118'0,"-3"22"-92"0,-4 3 17 0,0 6 3 0,0 3-10 15,0 6-1-15,-7 10-13 16,-8 10-4-16,5 9-10 15,-4 6-5-15,-1-4 0 0,1-2-2 16,4-3 2-16,-5-7-4 16,12-3 0-16,-1-6 1 15,4-6 2-15,7 0-3 16,4-10 0-16,6 0 1 16,11-3 2-16,11 1-3 15,11-4 0-15,2 0 1 16,5 3 0-16,-1 6 0 15,1 1 0-15,-12 2 0 16,5 7 0-16,3 9 0 16,-11 7 0-16,4-1 0 0,-1 10 0 15,-13-3 8-15,-4-4 7 16,-7-5 6-16,-10 2 4 16,-11-6-9-16,-7 1-4 15,-11-4-3-15,-3-6-1 16,-7 6-4-16,-8-10-3 15,-10 1-3-15,-3-7-1 16,-4-2-9-16,7-7-5 16,7-3-35-16,4-7-16 15,10-2-16-15,11-4-3 16,10-6-65 0</inkml:trace>
  <inkml:trace contextRef="#ctx0" brushRef="#br0" timeOffset="26964.992">5496 11251 320 0,'4'0'121'0,"3"10"-95"0,11-4 14 15,-11 0-1-15,0 4-10 16,7-1 0-16,7 0-10 15,4-2-4-15,6-4-8 0,12-3-5 0,13 0-1 16,-10 0 1-16,25-3 1 16,3-1-12-16,0 1-4 15,10 0-60 1,12-6-24-16,13-4-57 16</inkml:trace>
  <inkml:trace contextRef="#ctx0" brushRef="#br0" timeOffset="28497.493">25721 10969 196 0,'0'-19'74'0,"0"13"-58"0,7-13 14 0,-3 13 1 16,3-7-5-16,0-2 2 15,0-1-1-15,3-3 1 16,4 0-15-16,4 0 3 0,7 4 2 15,7-4 1-15,10 0 3 16,7 0-6-16,1 4 1 0,-1 2-6 16,-3 7-1-16,-4 15 2 15,-6 1 5-15,-12 12-7 16,-6 6-3 0,-11 9 2-16,-11 7 2 0,-10 7-6 15,-10 5-3-15,-12-6 1 16,-2-3 0-16,-5 0-1 15,4 3-2-15,4 1 1 16,10 8-1-16,15-2 4 16,17-10 2-16,21-3 2 15,18-19 0-15,10-13-4 16,11-12-1-16,11-9-3 16,-4-7-1-16,-10-3-78 0,-11 0-35 15,-22 10-59 1</inkml:trace>
  <inkml:trace contextRef="#ctx0" brushRef="#br0" timeOffset="28873.409">26952 10452 288 0,'-7'-72'110'0,"0"53"-86"0,4 3 20 16,-1 13 2-16,1 3-20 16,-8 9-4-16,-3 16-8 15,-4 19-1-15,-3 13-7 16,0 9 3-16,-4 12 1 0,0 22-1 15,1 7 0-15,-1 3-5 16,4 3-1 0,3 6-1-16,11-10 1 0,7-15-4 15,11-12 0-15,6-16-1 16,12-16 0-16,13-12-33 0,11-13-17 16,0-13-35-16,-4-12-13 15,-10-19-26 1</inkml:trace>
  <inkml:trace contextRef="#ctx0" brushRef="#br0" timeOffset="29086.745">26906 11038 292 0,'-17'16'110'0,"20"-1"-86"0,22 4 11 0,-11-9-1 15,18-1-17-15,10 0-2 16,8 1-7-16,6-1-3 0,15-3-2 16,3-2-7-16,-4-4 0 0,-13-4-49 15,-12 1-21-15,-13-6-58 16</inkml:trace>
  <inkml:trace contextRef="#ctx0" brushRef="#br0" timeOffset="29354.349">27577 10815 284 0,'0'-22'107'0,"0"19"-83"0,0 0 28 0,0 3 7 16,0 0-18-16,0 6-4 15,0 7-12-15,0 9-6 16,0 16-11-16,0 12-5 0,0 6 0 15,3 4-2-15,1-7-1 16,-1 0 1-16,4 1 1 16,0-4-6-16,0 0-1 15,0-9-36-15,1-10-15 16,-1-9-26-16,0-13-12 16,0-9-35-1</inkml:trace>
  <inkml:trace contextRef="#ctx0" brushRef="#br0" timeOffset="29608.738">27665 10364 304 0,'3'-6'112'0,"8"18"-87"0,10 16 13 15,-7-3 1-15,18 19-3 16,10 10 0-16,8 2-6 15,-1 13-4-15,-7 16-14 16,-10 12-3-16,-11 0-2 0,-10-3-3 16,-15-6-1-16,-6 9-1 15,-4-3-2-15,0-15-6 16,-1-17-1-16,8-12-48 16,7-12-20-16,7-16-94 15</inkml:trace>
  <inkml:trace contextRef="#ctx0" brushRef="#br0" timeOffset="30010.667">28420 11025 280 0,'-32'10'104'0,"32"-10"-81"0,11-3 9 16,-1 0 1-16,11-1-12 15,11-2 0-15,7-3-10 0,7-1-2 16,14 1-5-16,7 0-3 16,3 5 0-16,-6-2-4 0,-11 3 2 15,-11-3-34-15,-10 3-17 16,-11-4-86-1</inkml:trace>
  <inkml:trace contextRef="#ctx0" brushRef="#br0" timeOffset="30271.8">28713 10640 328 0,'-18'-38'123'0,"18"22"-95"0,0 7 7 0,0 6-1 16,0 3-11-16,3 9-1 16,-3 4-6-16,0 15-2 0,-3 10-8 15,-8 12-4-15,1 16 1 0,-4 12-2 16,0 1 2-16,-1-4-4 16,8-6 0-16,0-3-23 15,7-7-10-15,4-6-42 16,6-12-16-16,8-13-45 31</inkml:trace>
  <inkml:trace contextRef="#ctx0" brushRef="#br0" timeOffset="30735.561">29341 10505 296 0,'-18'-28'112'0,"21"18"-87"0,12 1 20 0,-5 3 4 16,11 3-14-16,11-4 0 15,3 7-9-15,8 0-4 16,3 7-12-16,3 5 9 0,-3 16 4 16,-7 4 0-16,-18-1-2 15,-18 0-3-15,-13-2-1 16,-11-1-9-16,-4-3-3 15,-3 0-1-15,-1-3 0 16,5-3-5-16,6 0 1 16,7-1-2-16,8 1 0 15,6 6 2-15,5 10 0 16,2 5-3-16,4 8 2 16,0-1 1-16,-3 0 2 15,-4 0-1-15,0-7-1 0,-3 4 9 16,-4-6 4-16,-4-4-2 15,-3-5-1-15,-4-4-6 16,-3-7-3-16,-3-5-3 16,-15-4 1-16,-10-2-23 15,-11-1-12-15,-4 10-17 16,1-4-4-16,-1 13-25 16,1 0-8-16,-1 0-69 15</inkml:trace>
  <inkml:trace contextRef="#ctx0" brushRef="#br0" timeOffset="31410.36">26317 12668 316 0,'-7'0'118'0,"11"0"-92"0,6-3 22 0,-3 3 2 0,11 0-10 16,10 0 0-16,15 0-15 16,9 0-5-16,1 0-11 15,0 0-6-15,0 0 0 0,-3 0-9 16,-8 0-1-16,-7 0-58 15,-14 3-24-15,-3 4-81 16</inkml:trace>
  <inkml:trace contextRef="#ctx0" brushRef="#br0" timeOffset="31620.047">26430 13010 340 0,'-28'44'126'0,"38"-34"-98"0,26 2 25 0,-8-9 5 16,11-3-26-16,14-3-5 16,7 0-14-16,17-3-4 15,4-7-5-15,-3 4-7 0,-11-1-3 16,-10 1-57-16,-12-1-23 16,-6 1-51-1,0-3-54-15,0-4 71 16</inkml:trace>
  <inkml:trace contextRef="#ctx0" brushRef="#br0" timeOffset="32086.465">28053 12226 320 0,'-7'-25'121'0,"7"16"-95"0,3-1 31 0,-3 10 6 15,0 0-16-15,4 0-2 16,-1 7-4-16,1 8 1 16,-1 10-23-16,1 19 3 0,-4 28 1 15,-4 1-6-15,1 5-2 16,3 25-8-16,0 7-5 15,0-6-4-15,3-10 1 16,1-3-1-16,0-7-2 16,-4-5-39-16,0-10-17 15,-4-16-40-15,-3-15-17 16,-4-16-61 0</inkml:trace>
  <inkml:trace contextRef="#ctx0" brushRef="#br0" timeOffset="33152.646">5436 13609 260 0,'-17'-16'99'0,"13"16"-77"0,4 0 18 16,0 0 22-1,0 13-16-15,0 6-7 0,4 9-5 16,3 19-20-16,3 28 5 0,4 4 2 16,4 8-3-16,0 36 0 15,-1 2-8-15,1 4-4 16,-7 34-3-16,-8-16-3 16,-3-6 1-16,4-9 1 15,-4-13-6-15,3-31-1 16,4-16-49-16,0-28-21 15,0-28-103 1</inkml:trace>
  <inkml:trace contextRef="#ctx0" brushRef="#br0" timeOffset="35041.814">1411 6551 300 0,'-3'25'112'0,"-4"35"-87"0,-1 46-7 15,1-49-9-15,-7 43-7 16,0 26 1-16,-7 49 10 15,-4 13 6-15,-6 51-10 16,-19 46 2-16,-6 38 0 0,-4 47-4 16,3 47-2-16,8 41 0 0,0 21-1 15,17 20-2-15,14-16-2 16,15-22 3-16,10-32 2 16,10-34 0-16,26-6 2 15,13-28-6-15,4-35-1 16,4-6 0-16,-11-38 0 15,-4-3 2-15,-10-31 1 16,-8-4-1-16,5-18-2 16,-1-22 1-16,-3 3-1 15,-11-29-3-15,0-24 2 16,-3-16 1-16,-8-16 2 16,1-21 1-16,-8-14 1 15,-3-21 0-15,-3-6 2 16,-1-13-1-16,4-3 0 15,0-7-3-15,4-2-2 16,3 6 5-16,4-7 1 16,6-3 4-16,4-5 1 15,11-5-1-15,7-2 1 0,3-6-6 16,8-7-1-16,6-6 0 16,11-3 2-16,25-3-1 15,14-4 2-15,7 1-4 16,28-1-2-16,10 1 0 15,22 6-1-15,11-3 0 16,6-4 0-16,18 1-3 16,4 3 2-16,14-10 3 15,-4-6 1-15,18-13-4 16,-4-15 1-16,15-6 0 0,10-4 2 16,3 7-3-16,19-7 0 15,-19 17 1-15,18 2 0 16,-10 9 0-16,3 4 0 15,-10 9 0-15,-18 4 0 16,-11 8-3-16,-10 1 2 16,-25 0-1-16,-7 0 0 15,-18-4 2-15,-27-2 2 16,-22 2-3-16,-11 1 0 16,-17 3 1-16,-15 15 2 15,-17 0-3-15,-17 7-2 16,-15 3-5-16,-10-3 0 15,-15-1 2-15,-6-2 1 16,-11-4-4-16,-7 1 1 16,-11-14 4-16,0-11 4 15,-6-20-1-15,-1-31 0 16,4-15-1-16,-1-19-2 0,1-42 3 16,0-24 0-16,-4-50 1 15,-3-41 2-15,-4-32-3 16,4-40-2-16,3-38 2 15,4-34 0-15,7-10 1 16,7-6 2-16,7 13-3 16,-1 18 0-16,5-6 1 15,-4 0 0-15,0 7 0 16,3 36 0-16,1-5-3 0,3 16 0 16,3 24 2-16,8 0 2 15,-1 32-2-15,1 6 0 16,-11 54-1-16,-7-1 0 15,-11 22 2-15,-10 35 0 16,-7 0-3-16,-4 9 2 16,-7 19 1-16,-7 13 0 15,-14 15 0-15,-10-12 2 16,-1 6-3-16,7 12-2 16,11 7 2-16,4 13 2 15,0-1 0-15,-8 10-1 16,-14 9 1-16,-3 16 1 15,0 15-6-15,-3 10-1 16,-22 12 4-16,-11 13 2 16,8 4 1-16,3-1 1 0,-7-3-4 15,-3-3 0-15,6-1 1 16,5-5 0-16,-12 0 0 16,-10 2 0-16,4 7 0 15,-8 0 0-15,-21 10-3 16,1 9 2-16,-15 12 1 15,-21 0 2-15,7 13-3 16,-35-6 0-16,14-4 3 16,-25 10 3-16,14-6-4 15,-20 6-3-15,6 9-10 16,-14 7-3-16,18-1-5 16,-11 1-3-16,14-7-3 0,-10-3 1 15,14 0-2-15,13-6 2 16,-2 0-10-16,31-6-3 15,11-4-53 1,10-9-42-16,22-9 51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1:04:14.466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61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19-12-31T01:04:47.505"/>
    </inkml:context>
  </inkml:definitions>
  <inkml:trace contextRef="#ctx0" brushRef="#br0">16401 5071 116 0,'10'-28'46'0,"-10"28"-35"0,4-13 12 0,-4 7 2 16,0 3-9-16,0-3-2 16,-4-7-2-16,-3 1 2 15,-3 2-7-15,-5 1 7 0,-2-4 5 16,-8 4-1-16,0-1 1 15,1-2-8-15,-4 2-4 16,-1 7 0-16,-2-3 0 16,-5 3-1-16,-3-3-1 15,-6 6-3-15,-1-3 1 16,-4-4 0-16,5 7 3 16,-1-3-5-16,0 0-1 15,0 0 0-15,-7 3 2 16,-10 0-3-16,-12 0 0 0,1 3 1 15,0 0 2-15,-3 0-1 16,-12 4-1-16,-9-4 1 16,2 6-1-16,-2 0 0 15,-5 1 0-15,-6 2 0 16,0-2 0-16,6-1 0 16,-3 1 0-16,-10-1-3 15,0 4 2-15,6-1 1 16,4 1 2-16,-6-4 1 15,-5 10 1-15,11 6-2 16,11 0 1-16,0 6-2 16,-4 4 2-16,0 3-2 15,4-1-1-15,7 1 3 0,-14 12 0 16,-1-6 1-16,1 0 2 16,0 3-1-16,13 9 2 15,8 4-2-15,14-1 0 16,7 4-1-16,7-10 2 15,11 1-1-15,7-1 0 16,7 3-3-16,6 17 1 16,5 8 0-16,3 4 1 15,3-7-5-15,4 1 1 16,0 11 0-16,7 14 2 16,7-13 1-16,7-6 3 15,7-10 3-15,7 0 2 16,8 0-1-16,6 1 1 0,11-1-8 15,18-6-2 1,13-13 1-16,4-3 3 0,-3-2-7 16,17-11 0-16,15-5 4 15,-4-4 4-15,7-12-8 16,21-3-3-16,-4-4 9 16,4-9 4-16,25-3-3 15,0-3-1-15,10-3 0 16,11 0 0-16,-3-7 0 15,24 4 0-15,-10-4 0 16,24 1 0-16,-11 2-2 16,15 1-2-16,-14 0-2 0,7-1 1 15,-8 4 1-15,-3 0 2 16,4-4 1-16,-21-2 3 16,10-7 3-16,-11-6 5 15,-3-13-8-15,4-12-3 16,-18 3-2-16,-11-6-1 15,-49 15 2-15,42-28 1 16,-28-12 1-16,-25-16 0 16,-21 0-2-16,-17-4 1 15,-18-2-4-15,-18-25 0 16,-17 5 3-16,-15 1 1 16,-21-15-4-16,-28-4 1 15,-38 9-2-15,-15 4 0 16,-39-1 2-16,-21 13 0 15,-24 13-5-15,-15 25 1 0,-21 15-3 16,8 19 2-16,-8 13-2 16,4 19 0-16,7 6-18 15,-4 15-7-15,28 10-16 16,4 6-5-16,22 1-91 16</inkml:trace>
  <inkml:trace contextRef="#ctx0" brushRef="#br0" timeOffset="886.416">17265 8417 140 0,'0'-63'55'0,"-4"38"-43"0,-3-6 16 0,4 15 7 0,-1 6 3 16,1-2 4-16,-1-4-8 16,4 7-3-16,0-1-17 15,4 4 4-15,6 6 5 0,4 6 1 16,8 4 3-16,6 9-9 16,7 6 0-16,7 3-5 15,1 10 0-15,3 5-5 16,-4 14 0-16,4 2-7 15,3-2-1-15,-3-4 2 16,0-9 1-16,0 6-1 16,0-12-2-16,-7-4 1 15,-4-5 1-15,-11-7-8 16,-2-4-1-16,-12-2-38 0,-6-3-15 16,-4-4-91-1</inkml:trace>
  <inkml:trace contextRef="#ctx0" brushRef="#br0" timeOffset="1199.982">18366 8012 268 0,'14'-31'101'0,"-11"25"-78"0,4-1 4 0,-7 7-1 0,0 3-2 15,-3 10 3-15,-8 21-8 16,-6 17-4-16,-12 8-8 16,-6 20-1-16,-4 30 4 0,-3 14-6 15,-7 21 0-15,-15 22 2 16,-7-6 1-16,-3 19-6 16,7-10 0-16,7-9-1 15,7 3 2-15,8-16-3 16,9-24 0-16,8-23-8 15,7-15-2-15,3-23-47 16,11-18-19-16,7-19-60 16</inkml:trace>
  <inkml:trace contextRef="#ctx0" brushRef="#br0" timeOffset="1594.441">18930 8414 200 0,'-11'-7'77'0,"11"7"-60"0,0 0 4 16,0 0-1-16,8 7 5 16,6-4 5-16,3 0-3 15,12-3-2-15,2-3-13 16,12-7-3-16,13 7-2 0,11-3-3 15,0 3-1-15,-3-4-1 16,-11 7 1-16,-8 7-57 16,-6 2-26-16,-11 10-36 15</inkml:trace>
  <inkml:trace contextRef="#ctx0" brushRef="#br0" timeOffset="1800.087">18856 8962 260 0,'-81'63'96'0,"67"-44"-75"0,10 12 10 0,11-21 1 16,11-4-9-16,17-9 1 15,15-7-13-15,10-5-4 16,14-7-5-16,14-3 1 0,7 9 0 16,-7 3-6-16,0 1-2 15,8 2-31-15,2 7-14 16,-6 3-65-1,3 0-41-15,1-3 68 16</inkml:trace>
  <inkml:trace contextRef="#ctx0" brushRef="#br0" timeOffset="2071.205">20084 8846 264 0,'-7'0'101'0,"10"3"-78"0,11-3 6 0,-3 0-2 16,14 0-4-16,20-3 1 16,12 3-13-16,10-3-4 15,7 0-5-15,18 0 1 16,6 0 0-16,-2 0-6 0,-8-1-2 15,-3 4-49-15,-1-3-21 16,-3 3-50 0</inkml:trace>
  <inkml:trace contextRef="#ctx0" brushRef="#br0" timeOffset="2400.513">21777 7984 264 0,'18'-19'101'0,"-11"16"-78"15,3 3 4-15,-6 6-1 0,-1 10-8 16,1 12 1-16,-4 19-6 15,-4 3-3-15,1 16-5 16,-4 13-2-16,-4 27 3 0,1 4-3 16,-1 3-2-16,4 19 0 15,7-4-1-15,3-12 0 16,5-9 2-16,6-4-8 16,0-6-3-16,0-12-35 15,0-16-14-15,0-16-69 16</inkml:trace>
  <inkml:trace contextRef="#ctx0" brushRef="#br0" timeOffset="2957.064">22874 8282 236 0,'25'-31'90'0,"-18"15"-70"0,0-6 4 0,-7 12-5 0,0 1-8 16,-4 0 1-16,-6-1-1 15,-8 10 1-15,-14 10-6 16,-13 12-2-16,-15 6 0 0,-4 9 4 16,-10 14 5-16,-4 21-5 15,-6 12 0-15,-1 1 0 16,7 0 0-16,11 18-2 15,15-2 1-15,13-7-2 16,18-10 2-16,13-5-6 16,19-10-1-16,21-7 2 15,17-8 3-15,4-7 0 16,11-19 2-16,17-16 2 16,14-12 2-16,0-9 1 15,1-10 2-15,16-12-1 16,5-19 2-16,-29 12-2 0,14-47 0 15,-13 1-7-15,-19-13-2 16,-13-23-2-16,-22 1 1 16,-21-6-4-16,-14-7 0 15,-21 4-1-15,-25 18 0 16,-21 22 0-16,-7 32 0 16,-4 15 2-16,-7 22 0 15,-3 25 0-15,4 26 0 16,13 8-11-16,18 4-5 15,14 3-23-15,22-3-8 16,17 0-30-16,21 0-12 16,14 3-36-1</inkml:trace>
  <inkml:trace contextRef="#ctx0" brushRef="#br0" timeOffset="3286.232">24687 8282 276 0,'43'-38'104'0,"-36"16"-81"0,0 3 16 0,-7 13 3 16,-7 3-19-16,-7 6-2 15,-7 7-7-15,-11 8-1 16,-11 8-7-16,-6 5-2 0,0 13 0 15,-4 9-2-15,0 22-2 16,-7 1 1-16,-4-1 1 16,-3 3-1-16,4 4-1 15,3 12 1-15,7-10-1 16,7-11-3-16,4-1 0 16,-1-13-16-16,8-5-7 15,3-11-16-15,8-11-6 16,6-13-84-1</inkml:trace>
  <inkml:trace contextRef="#ctx0" brushRef="#br0" timeOffset="3544.011">23992 8203 280 0,'-24'-6'104'0,"20"22"-81"0,1 12 12 0,3-15-2 0,0 12-12 16,3 3 1-16,4 13-11 16,4 18-2-16,-1 17-5 15,1-1-3-15,3 3 0 0,7 10-4 16,8 9 2-16,6-3 1 16,7-9 2-16,4-7-6 15,3-15 1-15,8-7-41 16,3-15-16-16,7-6-75 15</inkml:trace>
  <inkml:trace contextRef="#ctx0" brushRef="#br0" timeOffset="3798.289">24892 8774 280 0,'4'10'104'0,"13"-4"-81"0,22-12 3 0,-14 6-6 0,17 0-9 16,7-4-1-16,8-2-9 16,10-3 0-16,18 9-1 15,3-10 0-15,0 7 0 0,-3-3-40 16,-1 0-15-16,4-4-66 15</inkml:trace>
  <inkml:trace contextRef="#ctx0" brushRef="#br0" timeOffset="4383.135">26850 8138 116 0,'53'-41'46'0,"-21"19"-35"0,24-19 23 0,-35 25 10 15,7-2-7-15,8-7-1 16,-5-4-3-16,1 1-1 16,-7 6-17-16,-4 3 9 0,-7 1 5 15,-7 8-6-15,-7 7-1 16,-10 3-11-16,-8 3-4 15,-14 7 0-15,-17 8 2 16,-11 17-2-16,-7 21-2 16,0 10 4-16,-11 9 2 15,-13 10-2-15,-8 25 0 16,11 3-5-16,6-7-1 16,12 7-1-16,13 6-2 15,19-9 1-15,13-13 1 0,18-9 1 16,10-6 1-16,15-7-2 15,21-6 1-15,21-3 2 16,10-10 2-16,8-6-1 16,10-15 1-16,11-16 0 15,0-13 3-15,-8-12-1 16,-9-13 0-16,-8-6-3 16,-11-7-1-16,-17 1-1 15,-18-7 0-15,-14-9-2 16,-14-12-2-16,-14-13 1 15,-18 9-1-15,-27 6-3 0,-19 14 2 16,-3 5-1-16,-7 13-2 16,-8 9 0-16,5 7 0 15,9 9-24-15,15 12-11 16,15 4-31-16,9 3-11 16,18 3-65-1</inkml:trace>
  <inkml:trace contextRef="#ctx0" brushRef="#br0" timeOffset="5959.805">5203 7724 148 0,'11'-41'57'0,"-11"22"-44"0,4-9 10 0,-4 25 2 16,0-7 1-16,0-5 4 15,0 5-3-15,0 4-2 16,3 0-13-16,1 0-3 0,-4 6 1 16,0 6 0-16,0 6 4 15,0 17-1-15,0 11 2 16,-4 7-4-16,1 13 1 16,-4 25-3-16,-1 21 0 15,-2 7-5-15,-1 28-1 16,1 10-1-16,-1 18-2 15,-3 16 3-15,-4 9 0 16,4 13-1-16,4-9-2 16,-1 21 3-16,1-12 0 15,-5 22-1-15,-2-9-2 0,-1 21 1 16,-10-15-1-16,-4 22 0 16,0-13 2-16,4 19-1 15,-7-10-1-15,7 13 1 16,3-3 1-16,4-3-1 15,3 9 2-15,1-2-4 16,-1 2 0-16,4-9 1 16,3 12 0-16,4-12 0 15,4 19 0-15,3-20 0 0,0 20 2 16,3-29-1-16,4 60-1 16,0-47 1-16,0-18-1 15,4-33-3-15,0-33 2 16,3-26 1-16,-7-19 2 15,-4-18-8-15,1-22-1 16,-4-26-36-16,-7-24-14 16,0-23-75-1</inkml:trace>
  <inkml:trace contextRef="#ctx0" brushRef="#br0" timeOffset="7549.805">2335 8837 148 0,'0'-6'55'0,"0"-1"-43"0,4 4 5 16,-4 3 2-16,0 0-5 16,3 0 0-16,1 0 0 15,0 0 2-15,-1 3-9 16,4 0 2-16,4 1 2 0,10-4 0 15,4 3 3-15,10 0-1 16,18-3 0-16,3 3-3 16,4 0-1-16,11 0-3 15,20 0-1-15,12 1-1 16,-1-1 0-16,22 0-5 16,17 0-1-16,0 0 1 0,14-3 2 15,7 3 0-15,4-3-1 16,14 3-2-16,-4 0 1 15,15-3 1-15,3 0 2 16,0-3 3-16,18 0 2 16,-18 0-3-16,14 0-1 15,-14 3-1-15,0 0 1 16,-4 3-4-16,-20 3 0 16,-5-3 1-16,-9 4 0 15,-22 2 2-15,-21 1 1 16,-25 5-21-16,-18-2-8 15,-24 2-93 1</inkml:trace>
  <inkml:trace contextRef="#ctx0" brushRef="#br0" timeOffset="8120.918">4283 7664 116 0,'24'-66'46'0,"-9"35"-35"0,9-10 16 0,-13 26 7 0,3-4-5 16,7 0 0-16,-7 3-3 15,-3 4 1-15,-8 5-15 16,-3 7 4-16,-10 19 4 0,-15 25-5 16,-7 22 2-16,-7 3-8 15,-10 12-1-15,-21 17-2 16,-8 8-1-16,7 1-3 15,-3-7-2-15,11 4 1 16,-4-4 1-16,14-12 1 16,3-16 1-16,12-22-5 15,13-9 1-15,11-19-35 16,3-16-15-16,4-15-67 16</inkml:trace>
  <inkml:trace contextRef="#ctx0" brushRef="#br0" timeOffset="8421.346">3930 7197 248 0,'7'6'93'0,"-3"22"-72"0,3 13 7 0,-7-19-2 15,0 10-8-15,3 8 0 0,1 26-4 16,3 9-1 0,3 4-7-16,4 2-4 0,4 13 1 0,7 13-4 15,-1-4 0-15,5-15 1 16,2-9 2-16,8-4-1 16,-7-9 2-16,7-7-9 15,3-9-3-15,-7-6-55 16,4-12-25-16,-4-10-25 15</inkml:trace>
  <inkml:trace contextRef="#ctx0" brushRef="#br0" timeOffset="8751.164">5500 7451 188 0,'14'-6'71'0,"-7"6"-55"0,0 0 13 0,-3 3 2 16,-1 6-7-16,1 7 0 15,6 22-7-15,1 5 0 16,3 1-10-16,0 10-2 0,4-7 1 15,3-3-1-15,4 6 0 16,-8-6-3-16,8 3-2 16,3 3 1-16,4-3-1 15,3 0 0-15,-3-6 2 16,0-7-113 0,-4-12-63-16,-3-12 77 0</inkml:trace>
  <inkml:trace contextRef="#ctx0" brushRef="#br0" timeOffset="9022.054">6392 7344 248 0,'-7'-9'93'0,"4"12"-72"0,-8 7 0 0,1-1-4 15,-1 10-4-15,-3 0 5 16,-4 9 1-16,-3 13 3 15,0 12-12-15,-14 10 1 0,3 9 0 16,-10 15-6-16,-15 33-1 16,-10 5-4-16,-7 16-3 15,11 6 4-15,-5-2 1 16,16-10 0-16,2-1-2 16,8-14-21-16,14-20-9 15,-4-19-106 1</inkml:trace>
  <inkml:trace contextRef="#ctx0" brushRef="#br0" timeOffset="10702.566">3895 9483 156 0,'24'-44'57'0,"-17"25"-44"0,8-6 12 15,-12 19 4-15,4-4-8 16,-3 1 0-16,-4 3-6 16,-7 2 1-16,-8 4-9 15,-2 10 2-15,-8 9 2 0,-7 12-2 0,1 16 0 16,-1 6-1-16,-14 7 2 15,-3 3-5-15,-1 15-1 16,-10 16-2-16,11 0 1 16,0-3 0-16,13-6 3 15,8 12 3-15,14 0 2 16,7-12-3-16,17-16 0 16,15-10-3-16,17-15 2 15,15-12-2-15,-8-14 2 16,15-11-2-16,6-23 2 15,11-22 2-15,8-12 2 16,-15-12 3-16,3-14 2 16,-13-18-7-16,-1-9-1 15,-10 6-2-15,-10-1-1 16,-22-8-3-16,-18 2-2 16,-6 10 1-16,-22 10-1 15,-21 11 0-15,-14 14 2 16,-14 18-3-16,7 19-2 0,-3 16-1 15,6 12 0-15,-3 19-33 16,0 29-15-16,0-1-97 16</inkml:trace>
  <inkml:trace contextRef="#ctx0" brushRef="#br0" timeOffset="11126.099">2607 11138 244 0,'32'-3'93'0,"0"-3"-72"0,13-7-4 0,-20 4-5 15,14 0 0-15,14-1 4 16,28-6 1-16,4 1-1 16,17-4-8-16,28 0 1 0,5 3 2 15,34 1-2-15,7-1 2 16,39-3-2-16,11-3 0 16,28-6-3-16,7-3-1 15,7-4-1-15,15 1 0 16,-22-1-2-16,-7 7-2 0,-22 0 1 15,-27 9-1-15,-7 10 0 16,-29-1 2-16,-28 7-1 16,-24 0-1-16,-22 3-10 15,-18-3-6-15,-10-3-118 16,-24-10-63 0,-19-3 89-16</inkml:trace>
  <inkml:trace contextRef="#ctx0" brushRef="#br0" timeOffset="11603.353">3814 11317 244 0,'7'-19'90'0,"-4"19"-70"0,8 13 15 16,-8 2 0-16,1 23-14 15,-1 22-2-15,1 5-5 16,-4 8-1-16,-4 11-7 15,1 13-2-15,-1-6 2 0,1-3-1 16,-4-6 0-16,0-1-6 0,0 4 1 16,-1-10-24-16,1 0-10 15,4-15-101 1</inkml:trace>
  <inkml:trace contextRef="#ctx0" brushRef="#br0" timeOffset="12068.485">2487 13064 240 0,'11'0'90'0,"17"-10"-70"0,21 1-5 15,-20-1-8-15,16 1 6 16,5-10 8-16,27-3-1 16,15-3-2-16,10 3-10 15,11 0 1-15,25 6 4 0,3 4-3 16,25 3 0-16,7 5-2 15,21 1 0-15,7 0 0 16,14-9 0-16,14-1 2 0,15-9 1 16,3 0-5-1,14-3-2-15,-14 3-2 0,14 0-2 16,-25 3 1-16,11 4-1 16,-35 2 2-16,-18 7 3 15,-11 3-2-15,-21-4-2 16,-24 4-9-16,-25-3-5 15,-14-3-55-15,-11-10-25 16,-14-6-38 0</inkml:trace>
  <inkml:trace contextRef="#ctx0" brushRef="#br0" timeOffset="12539.281">3101 14086 248 0,'-11'6'93'0,"11"-6"-72"0,4 6 5 0,-1-3-1 16,8 0-3-16,3 1 2 15,14-1-2-15,-3-3 1 16,10 0-13-16,4 0-1 0,14 0 1 16,11-3-6-16,6-1 0 15,-3 1-4-15,-3-3-1 16,-8-3 3-16,-7 6 1 16,-3-4-26-16,0-2-11 15,-18-1-82 1,-6-2-64-16,-1-7 68 15</inkml:trace>
  <inkml:trace contextRef="#ctx0" brushRef="#br0" timeOffset="12880.013">3944 13524 204 0,'11'-25'77'0,"-8"19"-60"0,1 0 15 0,-4 6 4 16,0 0 0-16,0 0 0 15,0 0-6-15,-4 9-4 16,1 7-14-16,-1 6 3 0,1 6 5 16,-1 13-2-16,4 25 1 15,0 18-10-15,4 4-5 16,-1 12-3-16,1 26-1 15,-4-4 0-15,0-6 0 16,-4 13 2-16,-3-4 1 16,0-12-4-16,3-16 1 15,1-22-20-15,6-15-9 16,1-19-82-16,3-13-35 16,0-19 26-1</inkml:trace>
  <inkml:trace contextRef="#ctx0" brushRef="#br0" timeOffset="14112.433">11744 11787 280 0,'7'-6'104'0,"7"3"-81"0,14-3-4 0,-17 6-8 0,7 0-7 15,6 0 2 1,5 0 3-16,6 0 5 15,14 0-8-15,8 3-1 0,3 0-1 16,0 3-2-16,-4 0-2 0,-3 4 3 16,0-4 0-16,0 4-48 15,0-4-19 1,0-3-58-16</inkml:trace>
  <inkml:trace contextRef="#ctx0" brushRef="#br0" timeOffset="14428.19">12982 11182 244 0,'-7'-25'93'0,"4"22"-72"0,-1 0 11 0,4 3 1 15,0 6-14-15,0 7-1 16,-3 5-6-16,-4 8-2 16,-1 24-6-16,-2 19-3 0,-4 6 0 15,0 10-1-15,-4 12 2 16,-3 16-1-16,3-4-1 16,1-5 1-16,-1-1-1 15,4 4-18-15,0-7-8 16,3-15-81-1,1-16-59-15,3-16 64 0</inkml:trace>
  <inkml:trace contextRef="#ctx0" brushRef="#br0" timeOffset="14863.286">13331 11417 248 0,'0'-25'93'0,"-7"25"-72"0,-3 3 0 16,-1 4-2-16,-3 5-4 15,-7 13 0-15,-4 7 1 16,-6 5 0-16,-5 7-8 0,-3 10-1 16,1 11 0-16,-1 23-3 0,7 0-1 15,7 0 1-15,8-4 0 16,10 1-5-16,14 0-1 15,14-10 1-15,18-15 2 16,10-20 4-16,4-18 2 16,3-22 1-16,12-22 0 15,9-12 2-15,4-16 1 16,-7-19-1-16,-10-16 1 16,-11 0-4-16,-14 1 1 15,-15-4-5-15,-17-3 0 16,-21-13-1-16,-18 10 1 15,-17 7-2-15,-4 21-1 16,4 16-2-16,3 12-1 16,7 22-16-16,7 10-5 0,8 6-52 15,6 13-20 1,7 2-33-16</inkml:trace>
  <inkml:trace contextRef="#ctx0" brushRef="#br0" timeOffset="15164.18">14139 11013 308 0,'-7'-41'115'0,"7"32"-89"0,-3-1 12 0,-4 10-1 15,-4 10-11-15,-7 9-3 16,-6 12-7-16,-4 10-2 15,-4 9-8-15,0 19-2 0,0 25 2 16,1 6-3-16,2 16-2 16,5 19 0-16,2 0 1 15,5 0-1-15,13-4-1 16,8-5-6-16,10-16-4 16,4-20-25-16,6-14-10 15,1-17-54-15,3-24-22 16,-3-26 4-1</inkml:trace>
  <inkml:trace contextRef="#ctx0" brushRef="#br0" timeOffset="15583.527">14429 11402 260 0,'-46'-16'96'0,"32"16"-75"0,0-3 8 16,6 3-1-16,-2 3-13 16,-4 6-1-16,-4 13-4 15,-7 13-1-15,-6 12-5 16,-5 9 4-16,1 7 2 0,0 28-3 16,10 3-2-16,11-9-2 15,14-10 0-15,18-15 0 16,6-4 3-16,12-15-3 15,2-4-2-15,8-15 0 0,7-9 1 16,7-10 1-16,0-9 3 16,-3-13 10-16,-4-22 7 15,-8-18-8-15,-6-7-3 16,-11 0-5-16,-10-3-2 16,-14 3-3-16,-15-12 1 15,-21-10-2-15,-14 16-1 16,-6 9-2-16,2 13-1 15,4 15-7-15,7 10-2 16,8 10-35-16,2 15-14 16,8 6-92-1</inkml:trace>
  <inkml:trace contextRef="#ctx0" brushRef="#br0" timeOffset="15882.672">14845 10972 340 0,'21'-22'129'0,"0"25"-100"0,15 22 11 16,-22-3 0-16,7 13-13 16,0 9-3-16,0 12-10 0,0 29-4 15,-3 15-5-15,-7 7-4 0,-11 18 0 16,-11 13-1-1,-10-12 0-15,-11-4 2 0,-3 3 1 16,3-9-4-16,0-15 1 16,4-14-18-16,3-11-5 15,4-17-24-15,4-12-10 16,6-9-34-16,11-10-13 16,7-12-12-1</inkml:trace>
  <inkml:trace contextRef="#ctx0" brushRef="#br0" timeOffset="19229.126">15656 11596 200 0,'-3'-9'77'0,"-1"9"-60"0,1 0 15 0,3 0 4 0,0 0-5 16,-4-3 2-16,4-1-4 16,0 1 0-16,0 0-16 15,4 0 8-15,3 0 2 0,3 0-3 16,4 3 1-16,4 3-3 0,7 6 0 16,7 4-7-1,6-4-4-15,12 7-2 16,6-7 1-16,1-6-3 15,-1-3 0-15,-7 0-10 16,1 0-3-16,-1-9-48 16,1 6-19-16,-1-3-21 0,4 3-4 15,0-4-7 1</inkml:trace>
  <inkml:trace contextRef="#ctx0" brushRef="#br0" timeOffset="19769.654">16828 11421 188 0,'17'-26'71'0,"-3"8"-55"0,7-11 15 0,-14 20 5 16,8-4-5-16,2-5-1 0,1-1-10 15,0-3-5-15,-1-3-8 16,-3 6 2-16,-3-3 3 0,-1 3 5 16,-6 4 4-16,-4 2 0 15,-4 4 2-15,-10 9-7 16,-7 6 1-16,-11 6-4 16,-6 10 2-16,-5 7-8 15,-6 21-4 1,-4 19 2-16,-11 9 4 0,-6 10-3 15,-4 22-1-15,7 12 2 16,17-12 2-16,15-10-2 16,17-9-2-16,26-13-2 15,20-9 0-15,18-12 0 16,7-13 3-16,7-13-3 0,7-12-2 16,3-16 4-16,1-9 4 15,-11-7-1-15,-11-6 1 16,-14-3-3-16,-21 0 1 15,-21 0-4-15,-21 1-2 16,-18-1 0-16,-10 3-1 16,-25 0-3-16,-22 10 2 15,5-1-12-15,-1 16-7 16,-7 4-29-16,7 5-13 16,7 4-39-16,18 10-13 15,14 8-19 1</inkml:trace>
  <inkml:trace contextRef="#ctx0" brushRef="#br0" timeOffset="20326.95">13257 13869 312 0,'-10'0'115'0,"13"-6"-89"0,8-10 5 0,-4 10-1 0,7-3-8 16,4-7-1-16,10 3-7 16,18-2-4-16,10 2-5 15,8 7-4-15,-1 9 2 0,-6 7-9 16,-8 5-3-16,-7 13-39 15,-6 1-17-15,-8-1-45 16,-7 3-54 0</inkml:trace>
  <inkml:trace contextRef="#ctx0" brushRef="#br0" timeOffset="20520.863">13451 14148 312 0,'-42'25'118'0,"39"-18"-92"0,6-4 8 0,1 3-3 15,10-6-2-15,10 0 2 16,12 0-16-16,10 0-7 16,3 0-5-16,0 0-3 0,1 0 1 15,-1 0-17-15,8 0-6 16,10 0-18-16,0 0-7 16,0 0-19-16,0 0-9 15,3-6-39 1</inkml:trace>
  <inkml:trace contextRef="#ctx0" brushRef="#br0" timeOffset="20784.365">14358 13941 308 0,'-42'26'115'0,"35"-20"-89"0,0 3 1 16,7-3-6-16,3 4 5 15,8-1 9-15,6-2 1 16,12-1 2-16,16-3-20 16,12-3-10-16,3-3-4 0,-4 0-3 15,1 0-1-15,-1 3-15 16,4 0-5-16,4 0-23 0,-1 0-8 16,1-4-6-16,-4 1-3 15,-4 0-70 1</inkml:trace>
  <inkml:trace contextRef="#ctx0" brushRef="#br0" timeOffset="21329.972">15921 13659 248 0,'32'-34'93'0,"-15"18"-72"0,11-9 5 0,-17 12-3 0,0-5-2 16,-1-7 4-16,1-7 4 15,-4-2 5-15,-4-1-19 16,-3 1 5-16,-7-1 1 0,-3 4 0 16,-11 6-1-16,-8 0 1 15,-6 12 1-15,-4 7-3 16,0 9-2-16,1 10-7 15,-5 15-2-15,-6 22-2 16,-4 6-1-16,-7 10-3 16,0 25 1-16,4 22-2 15,6 3-1-15,8 19 1 16,14 9 1-16,10-15-1 16,18-7 2-16,18-12-2 15,24-7-1-15,11-21 3 0,10-16 0 16,12-19 1-1,13-19 2-15,0-16-3 0,-7-15 0 16,-7-9 3-16,-10-13 3 16,-11-4 0-16,-11-2 0 15,-14-3-1-15,-10-10 0 16,-15-7-2-16,-10-5 1 16,-17 3-6-16,-19 6-1 15,-17 12-2-15,-7 20 0 16,-7 15-5-16,-14 28-3 15,-11 6-27-15,7 1-12 16,15-7-18-16,13 0-9 16,15-3-101-1</inkml:trace>
  <inkml:trace contextRef="#ctx0" brushRef="#br0" timeOffset="22218.519">5673 9671 236 0,'-7'-10'88'0,"7"10"-69"0,0 0 13 0,0 0 2 15,0 0-5-15,0 0 3 16,0 0 2-16,0 7 1 16,3-4-19-16,4 6 6 0,4 1 2 15,-1-1-1-15,4 4-2 16,4-1-7-16,10 1-4 0,8-1-1 16,6-2-1-16,7-1-4 15,1-6-3-15,3-6-3 16,-4 0 1-1,-3-3 3-15,-7-1 1 0,-8 4-19 16,-13 0-9-16,-7 6-84 16,-4 4-67-1</inkml:trace>
  <inkml:trace contextRef="#ctx0" brushRef="#br0" timeOffset="22833.029">6795 9389 216 0,'45'-29'82'0,"-27"17"-64"0,10-1 11 0,-14 10-1 16,-3-3-1-16,-8 0 1 15,5-1 2-15,-5-2 4 16,1 6-19-16,-4-3 7 0,-7-4 5 16,-4 7-4-16,0-3-1 15,-10 0-4-15,-4-1 1 16,-3 4-4-16,0 0 1 16,3 6-7-16,-10 3-1 15,3 4-4-15,-3 9-1 16,-4 15-1-16,-3 16-2 15,-4 22-2-15,0 1 1 0,4 2 1 16,3 6 2-16,7 13-1 16,11-3 2-16,14-9 0 15,14-10 3-15,14-16 1 16,11-2 1-16,7-10-4 16,7-7-1-16,3-9-1 15,8-9 1-15,6-6 0 16,4-10 1-16,-3-9 0 15,-4-10 0-15,-4-15-5 16,-10-7 1-16,-11-12 4 16,-7 3 2-16,-21 3 0 0,-7 6-1 15,-24 7-3-15,-19 9 1 16,-13 13-2-16,-11 15-1 16,0 16 1-16,-11 12-1 15,4 4-5-15,4-4 1 16,10 1-11-16,10-10-6 15,15-6-30-15,24-7-72 16,15-5 8 0,3-14-38-1</inkml:trace>
  <inkml:trace contextRef="#ctx0" brushRef="#br0" timeOffset="24108.365">18239 10687 216 0,'-7'-13'82'0,"7"13"-64"0,0 7 9 0,0 2 0 16,0 3-7-16,0 17 0 15,-7 30 2-15,-1 23 3 16,-6 18-13-16,-3 35 0 0,-12 31-1 16,-6 54 0-16,-14 49 1 15,-11 39-4-15,-7 27-3 16,3 26 2-16,8 24 2 16,6 1 2-16,8-10 1 15,10-15-4-15,8-13 0 16,6-10-5-16,4-33-2 15,3-4 0-15,4-38 1 0,0-6-6 16,-3-25-1-16,-1-34-9 16,1-20-4-16,-8-27-12 15,0-32-6-15,-3-47-72 16</inkml:trace>
  <inkml:trace contextRef="#ctx0" brushRef="#br0" timeOffset="24605.185">18729 11850 252 0,'-56'28'96'0,"48"-12"-75"0,5-7 8 16,6-5-3-16,8-4-3 15,14-4 1-15,17-5 2 16,15-7 1-16,6 7-14 15,4-4-3-15,0 1-3 0,0 6-3 0,-7 6-3 16,-3 6-16-16,-8 0-7 16,-7 3-27-16,-3 1-11 15,-4-1-70 1</inkml:trace>
  <inkml:trace contextRef="#ctx0" brushRef="#br0" timeOffset="24935.245">19798 11355 284 0,'32'-35'107'0,"-11"23"-83"0,4-1 2 0,-18 10-4 0,3 3-1 15,1 3 2-15,-4 10-1 16,-4 15-2-16,-6 19-10 16,-8 16-4-16,-10 6-2 0,-7 15-2 15,-4 35-2-15,-3-6 1 16,0-3 1-16,3 12-1 16,4-6-1-16,6-12 1 15,8-16-1-15,4-13-29 16,3-16-13-16,3-15-36 15,8-9-13-15,6-16-25 16</inkml:trace>
  <inkml:trace contextRef="#ctx0" brushRef="#br0" timeOffset="25402.889">20158 11700 232 0,'35'-63'88'0,"-14"25"-69"0,7-21 8 0,-17 34-1 16,0-10-10-16,-1 1 1 16,-3 2 1-16,0 7 3 15,-7 3-11-15,-3 13 1 0,-8 15 0 16,-10 19-6-16,-7 19-1 16,-4 6 2-16,0 16 1 15,-7 9-1-15,8 23-1 16,-5-1-3-16,8 0 1 15,4 0-2-15,6 7 2 16,11-10 0-16,10-13 1 16,11-15-2-16,11-16 1 15,14-6 0-15,14-22 1 0,14-16 0 16,-4-18 2-16,1-16-1 16,-4-13 2-16,0-6-4 15,-4-3 0-15,-10-7-1 16,-11-9 1-16,-13-9-2 15,-12 0-1-15,-13 0 3 16,-8-1 0-16,-7-2-1 16,-6 3-2-16,-4 9-4 15,-4 16 0-15,-4 25-9 16,1 9-4-16,3 13-29 16,8 3-10-16,6 3-61 15,8 6-50-15,10-9 64 16</inkml:trace>
  <inkml:trace contextRef="#ctx0" brushRef="#br0" timeOffset="25701.576">20990 11232 292 0,'4'-18'110'0,"-1"8"-86"0,1 1 7 0,-4 6-2 0,0-1 4 15,0 4 20 1,-7 16-14-16,0 9-19 16,0-3-8-16,-14 57-5 0,-11 8-6 15,-3 14 0-15,-4 27 1 16,0 4 3-16,4-3-4 16,6 8-3-16,5-2-10 15,6-19-3-15,7-15-19 16,4-10-5-16,7-13-13 15,4-15-3-15,3-16-54 16,11-13-52 0,6-12 55-16</inkml:trace>
  <inkml:trace contextRef="#ctx0" brushRef="#br0" timeOffset="26045.846">21329 11609 244 0,'3'-32'93'0,"5"13"-72"0,6-2 14 0,-11 14 0 16,4 1-5-16,0 6 2 15,0 9-3-15,-3 13 0 0,-4 10-16 16,0 5-3-16,-7 10-3 0,-4 22-6 16,-3 7-2-16,0-4 2 15,-4-3 1-15,4-7-3 16,0-2 1-16,0 0-11 16,3-4-5-16,4-6-21 15,0 0-6-15,4-9-24 16,3-6-10-16,3-17-34 15</inkml:trace>
  <inkml:trace contextRef="#ctx0" brushRef="#br0" timeOffset="26360.111">21590 10935 268 0,'14'-57'101'0,"0"54"-78"0,18 6 9 0,-18 6-3 16,11 13 5-16,7 22 3 15,3 6-2-15,0 10 1 16,-3 15-20-16,-4 26-3 0,-3 8-1 16,-4 17-7-16,-7 9-3 15,-3 9-1-15,-11-12 1 16,-7 2-3-16,-8-5-2 15,-2-13 2-15,-8-16 0 16,-7-15-13-16,1-19-5 16,-1-13-21-16,4-12-10 0,6-10-20 15,5-12-6-15,13-3-45 16</inkml:trace>
  <inkml:trace contextRef="#ctx0" brushRef="#br0" timeOffset="26960.19">22366 11794 280 0,'28'-13'104'0,"-6"10"-81"0,9-3 5 16,-17 6-2-16,11 3-13 0,7 3 0 16,3 3-7-16,4 1-2 15,0 2-2-15,0 1-2 0,3 0 3 16,0-4-4-16,-3-6 0 15,3-6-21-15,4-3-8 16,0-1-20-16,0 1-9 16,0 3-50-1</inkml:trace>
  <inkml:trace contextRef="#ctx0" brushRef="#br0" timeOffset="27501.614">23820 11618 212 0,'28'-34'82'0,"-18"12"-64"16,15-19 9-16,-14 22-2 0,6-9-15 15,4 3-3-15,8-3-3 16,-8 2 2-16,-4 4-3 15,-2 4 11-15,-8 2 8 0,-7 3 0 16,-11 4 1-16,-10 9-3 16,-7 6-1-16,-11 10-4 15,-3 12 1-15,-15 16-3 16,-13 9 2-16,-5 10-8 16,1 9-4-16,0 25 2 15,-3 7 1-15,3-1 4 0,10 4 1 16,15 9-5-16,20-6-2 15,26-16 0-15,21-16 0 16,13-6-2-16,15-18-2 16,18-14 5-16,13-11 1 15,1-11 2-15,-4-11 0 16,-3-14 2-16,-1-11 4 16,-6-17-8-16,-15-9-1 15,-17-3-3-15,-22 3 1 16,-17 0 0-16,-17 7 1 15,-22 5-7-15,-25 7-2 16,-10 13-3-16,-4 9 0 16,-3 6-15-16,-4 12-5 15,8 11-26-15,10 5-8 16,14 0-64-16,14 4-62 16,14-4 69-16</inkml:trace>
  <inkml:trace contextRef="#ctx0" brushRef="#br0" timeOffset="28197.281">19734 13672 292 0,'-7'0'110'0,"14"0"-86"0,8 9 11 0,-5-3-1 16,11-2-10-16,7-4-2 16,11 0-10-16,4 0-3 15,13-10-5-15,15-2-3 0,10-4 2 16,0 10-9-16,-14-1-1 15,-11 7-53-15,-17 7-23 16,-18 8-53 0</inkml:trace>
  <inkml:trace contextRef="#ctx0" brushRef="#br0" timeOffset="28360.819">19890 14161 264 0,'-11'22'101'0,"22"-13"-78"0,17 1 9 0,-14-10-3 0,14 0-11 16,18-10-3-16,21-2-8 16,14-4-5-16,-3 0-1 15,-4 4-37-15,-4 2-13 0,1 4-76 16</inkml:trace>
  <inkml:trace contextRef="#ctx0" brushRef="#br0" timeOffset="28617.781">20973 13904 296 0,'-36'3'110'0,"29"0"-86"0,4 0 13 0,6-3 0 15,1 6-14-15,6 4-3 16,8-1-5-16,7 4-2 15,10 9-7-15,11-7-4 0,7 1 1 16,3-3-7-16,-3-4-1 16,0-3-31-16,-4 1-14 15,1-7-23-15,6 0-9 16,-3-10-31 0</inkml:trace>
  <inkml:trace contextRef="#ctx0" brushRef="#br0" timeOffset="28884.701">21865 13399 304 0,'0'-28'112'0,"4"31"-87"0,-1 6 9 16,-3 4-1-16,0 12-4 15,0 9 3-15,0 10-11 0,-3 13-3 16,-4 21-10-16,-4 16-5 0,-3 3-2 15,-4 10-1-15,-3 15 0 16,0-3-3 0,0-9 0-16,0-9-16 0,3-4-7 15,7-9-20-15,8-7-9 16,6-18-58 0,12-16-56-16,-1-25 60 15</inkml:trace>
  <inkml:trace contextRef="#ctx0" brushRef="#br0" timeOffset="29377.542">22920 13571 248 0,'-4'-62'93'0,"4"24"-72"0,0-6 9 0,0 29-1 0,-3-1-6 15,-1 0 0-15,1 4 1 16,-4 2 0-16,-4 10-13 16,-6 10 2-16,-12 12 1 0,-13 9-3 15,-14 16 1-15,-8 6-7 16,-6 19-3-16,-1 26-1 16,-7 8 1-16,-3 16-1 15,7 16 2-15,14-6-2 16,21-22-1-16,29 0 1 15,27-13-1-15,19-16 2 16,13-9 3-16,22-12-2 0,17-22 0 16,0-20 3-1,-3-18 1-15,-1-18 8 0,-6-11 4 16,-7-5-3-16,-19-4 1 16,-16-6-6-16,-22-9 1 15,-18-6-7-15,-13-1-1 16,-15 4-7-16,-21 9 0 15,-18 18-1-15,-3 14-1 16,0 15 1-16,7 12 0 16,11 10-17-16,10 3-7 15,11 0-27-15,14-3-12 16,10-6-75 0,18-7-53-16,14-9 84 15</inkml:trace>
  <inkml:trace contextRef="#ctx0" brushRef="#br0" timeOffset="29948.328">25520 10913 224 0,'-11'-26'85'0,"11"20"-66"0,7-3 12 0,0 3 3 15,4 6-5-15,7-4 3 16,-1-2 2-16,1 16 3 16,0 8-20-16,-11 29 10 0,-11 13 4 15,-21 34-5-15,-20 44-1 16,-15 50-14-16,-7 38-4 15,-15 53-5-15,-6 41-2 0,0 25 5 16,14-16 4-16,14 10 4 16,11-1 4-16,3-21 2 15,3 3 1 1,1-1-9-16,-4-24-2 0,-3 9-7 16,-1-21-4-16,5-1 1 15,2-38 2-15,1-5-13 16,3-48-7-16,4-31-17 15,3-41-5-15,0-25-40 16,8-31-15-16,2-35-65 16</inkml:trace>
  <inkml:trace contextRef="#ctx0" brushRef="#br0" timeOffset="30584.548">25760 11979 288 0,'3'-13'110'0,"-3"13"-86"0,0 6 22 0,0 1 4 16,0-1-14-16,4 10-3 16,3-4-11-16,7-2-3 15,14 5-11-15,18-5 1 0,14-4 2 0,4-3-4 16,-4-3-2-1,-4 0-5-15,-3 0 0 0,-7 0-49 16,-7 3-19-16,-8 3-103 16</inkml:trace>
  <inkml:trace contextRef="#ctx0" brushRef="#br0" timeOffset="30878.248">26765 11599 332 0,'32'-69'126'0,"-4"28"-98"0,15-2 6 0,-26 33-6 16,4 4-7-16,-3 12 2 15,-4 16-2-15,-10 13-1 16,-8 15-10-16,-10 3 2 0,-7 7 2 15,-7 18-5-15,-1 4-3 16,1-1-3-16,-4 1-3 16,1-4-2-16,-1 4-1 15,0-1-18-15,0-6-9 16,4-9-31-16,4-9-11 16,6-7-83-1</inkml:trace>
  <inkml:trace contextRef="#ctx0" brushRef="#br0" timeOffset="31313.975">27383 11718 340 0,'24'-44'129'0,"-20"35"-100"0,-1 3 2 16,-3 6-5-16,-10 3-16 15,-8 9-1-15,-14 17-5 16,-10 11-3-16,-7 29 0 16,-8 4-1-16,-3-1 2 0,4 0 1 0,10 0 1 15,14 3 0-15,22 4 2 16,20-7 1-16,15-13 1 16,7-5-4-16,6-14-1 15,8-8 1-15,14-14 0 16,7-14 6-16,0-14 4 15,-3-18 1-15,-8-10 4 16,-10-12-9-16,-11-6-1 16,-10-13-7-16,-14-13-4 15,-8-12 1-15,-10 0 0 16,-10 3-2-16,-12 7 2 16,-2 15-1-16,-5 18-2 15,5 17-2-15,2 12 1 16,8 13-28-16,4 9-11 15,6 6-26-15,4 3-11 0,7 10-64 32</inkml:trace>
  <inkml:trace contextRef="#ctx0" brushRef="#br0" timeOffset="31614.132">28212 11502 368 0,'3'-53'140'0,"1"40"-109"0,-4 7 2 0,0 6 5 16,-7 28-14 0,-4 13-12-16,-10 12-5 15,-11 13-5-15,-17 31-2 0,-18 10 3 16,-7 6 0-16,7 15 3 15,3 1-3-15,11-7-2 16,14-12-3-16,11 0-1 16,18-13-18-16,10-16-7 15,7-18-36-15,10-10-14 16,15-18-74 0</inkml:trace>
  <inkml:trace contextRef="#ctx0" brushRef="#br0" timeOffset="31919.018">28035 12198 320 0,'-17'13'121'0,"17"-7"-95"0,10 3 9 0,-3-2-4 15,7-4-11-15,8 6 1 16,6-9-12-16,11 6-3 16,10-6-4-16,0 0-8 0,1 0-1 15,-4 0-52-15,-8 0-21 16,-6 4-63-16</inkml:trace>
  <inkml:trace contextRef="#ctx0" brushRef="#br0" timeOffset="32189.039">28670 11994 324 0,'4'-9'123'0,"-4"15"-95"0,3 7 14 0,-3-4 1 0,0 13-15 16,-3 3-4-16,-4 3-13 15,-4 4-5-15,1 12-4 16,-5 6-4-16,1 6 1 0,4 4 1 16,-1-1 0-16,4-2-7 15,7-10 0-15,0-10-21 16,4-5-7-16,3-7-42 15,0-6-15-15,3-13-38 16</inkml:trace>
  <inkml:trace contextRef="#ctx0" brushRef="#br0" timeOffset="32470.613">28949 11511 320 0,'46'-37'121'0,"-21"43"-95"0,3 7 18 0,-14 5 2 15,3 11-10-15,1 8-1 16,0 13-8-16,-4 26-3 16,-4 18-13-16,-6 3 0 0,-4 3 0 15,-7 16-6-15,-4 3-1 16,1-15-4-16,-1-13-1 15,1-10 1-15,-1-12 2 16,4-12-21-16,0-13-7 16,0-13-36-16,3-12-15 15,4-3-91 1</inkml:trace>
  <inkml:trace contextRef="#ctx0" brushRef="#br0" timeOffset="32834.369">29559 12135 264 0,'4'-6'99'0,"3"6"-77"0,3 0 15 0,-3 0 5 16,8 0-8-16,9 0 1 15,15-3-16-15,14-3-6 16,7 6-8-16,0-3-4 0,-7-4 0 15,-4 7-17-15,-6 0-4 16,-5 0-52-16,-2 0-22 16,-5-6-34-16</inkml:trace>
  <inkml:trace contextRef="#ctx1" brushRef="#br0">32000 17296 0,'0'0'16,"0"0"-1,0 0 1</inkml:trace>
  <inkml:trace contextRef="#ctx0" brushRef="#br0" timeOffset="34423.113">30812 11784 224 0,'21'-22'85'0,"-11"19"-66"0,8-13 5 15,-11 16 1-15,4-9-7 16,3 0 1-16,0 2 1 16,4-5 2-16,-1 2-12 15,-3 1 3-15,0-4 3 0,-3 4 9 16,-8 3 5-16,-6 3-10 16,-11 3-2-16,-18 6-6 15,-21 3 0-15,-7 13-3 0,-3 3 0 16,17-9-1-1,-21 37 0-15,0 10 2 0,0 6 4 16,10-6-2-16,11-1 3 16,11 1-6-16,10 6-1 15,15 6-6-15,13-2-2 16,12-8 2-16,9-2 1 16,4-10 1-16,11-2 0 15,7-14-2-15,18-9 1 16,10-9-2-16,0-9 2 15,-7-14 0-15,-11-11 3 16,-13-4-3-16,-15-12 0 16,-14-7 1-16,-11-3 0 15,-20 0-2-15,-15 1-2 16,-14 8 1-16,-7 7-1 0,0 6 0 16,0 7 0-16,4 9-5 15,7 6 1-15,10 6-38 16,14 10-16-16,15 9-139 15</inkml:trace>
  <inkml:trace contextRef="#ctx0" brushRef="#br0" timeOffset="35832.319">26998 14076 272 0,'-14'0'104'0,"7"0"-81"0,3 0 20 0,4 0 3 16,0 0-20-16,4-3-4 16,3-3-8-16,4 6 1 15,6-3-8-15,4-4 2 0,8 7 2 16,2-9-2-16,5 9 0 16,13-3-5-16,11 0-3 15,7 0 0-15,-3 0 1 16,-5-1-6-16,-9-2-1 15,-8 3-23-15,-7 0-6 16,-10 0-25-16,-11 3-8 16,-10 6-65-1</inkml:trace>
  <inkml:trace contextRef="#ctx0" brushRef="#br0" timeOffset="36119.05">26875 14484 340 0,'-22'12'126'0,"30"-12"-98"0,20-3 10 16,-11 0-3-16,15-3-18 16,10-7-4-16,4 1-2 15,4 2 3-15,3 4-8 16,7 3-5-16,-4 3-2 0,-3 0-4 15,-4 3-1-15,-3-3-17 16,-3 10-8-16,-8-10-12 16,-7 6-4-16,-3-6 2 0,-1 0 2 15,-6-6-18-15,0 6-6 16,-4-4-21 0</inkml:trace>
  <inkml:trace contextRef="#ctx0" brushRef="#br0" timeOffset="37724.865">28624 13731 200 0,'4'-18'74'0,"-4"11"-58"0,3-8 9 15,-3 11 0-15,4-2-4 16,0-3-1-16,3-1 7 16,0 1 3-16,0 0-16 15,0 2 7-15,-4 1 6 0,-6 15 29 16,-4 4-19-1,-7 15-7-15,-8 19-12 16,-2 7-2-16,-5 5-7 16,1-2-1-16,0-4-2 15,3 0 1-15,8-9-2 16,6 3 2-16,11-9 2 0,11-4 2 16,10-2-1-16,7-7 1 15,4-7-8-15,7-5-4 16,10-4-3-16,7-2 3 15,-3-4-5-15,-3-3 0 16,-11 0-37-16,-8-3-14 16,-6-4-33-16,-7 1-11 15,-8 3-45 1</inkml:trace>
  <inkml:trace contextRef="#ctx0" brushRef="#br0" timeOffset="38100.222">29147 13597 340 0,'-8'-7'126'0,"8"10"-98"0,0 4 3 0,0-1-3 16,0 6-13-16,0 4 2 15,-3 3 1-15,-1 19 3 16,-3 12-11-16,-3 12 5 0,-8 11 5 16,-7 11-7-16,-10 23-2 15,-7 9-6 1,-8 0-4-16,8 3 0 0,3 3-1 15,8-12-11-15,6-10-5 16,4-15-23-16,0-16-8 16,-1-9-26-16,1-10-11 15,4-3-57 1</inkml:trace>
  <inkml:trace contextRef="#ctx0" brushRef="#br0" timeOffset="40682.44">5330 11812 276 0,'-21'7'104'0,"14"-4"-81"0,0 6 18 0,4-6 4 0,3 4-6 16,-4-1-1-16,4-3-6 15,4-3 0-15,10 0-18 16,7 0 7-16,11-6 3 0,14-4-4 16,-4 1-1-16,7 0-11 15,1-1-3-15,-1 4-3 16,8 0 1-16,-12 2-2 16,5 1-1-16,-8 0-15 15,-3 0-5-15,-4 0-39 16,0-3-16-16,-13-4-25 15,6 7-8-15,-11-3-21 16</inkml:trace>
  <inkml:trace contextRef="#ctx0" brushRef="#br0" timeOffset="40843.047">6174 11220 272 0,'10'-35'101'0,"-3"26"-78"0,0 0 20 0,-7 9 5 16</inkml:trace>
  <inkml:trace contextRef="#ctx0" brushRef="#br0" timeOffset="40998.154">6198 11179 555 0,'0'19'41'0,"-3"6"-21"15,-1 25-7-15,-3 13 0 0,0 12-5 16,-3 3-2-16,-1 7-3 15,-7 12 0-15,1 7-2 16,-1-20 2-16,4 1-4 16,0-16 0-16,3-9-21 15,8-13-10-15,3-3-31 16,3-16-12-16,8-9-75 16</inkml:trace>
  <inkml:trace contextRef="#ctx0" brushRef="#br0" timeOffset="41537.403">6710 11336 236 0,'7'-22'90'0,"-4"12"-70"0,-3-2 15 0,0 9 0 15,0-3-5-15,0-1 2 16,-3-2 2-16,-1 3 1 16,-3-4-19-16,0 10 0 0,-3 0 0 15,-4 10 3-15,-1-1 1 16,-2 7-5-16,-4 2-1 16,-4 11-6-16,-3 15 0 0,-4 9-5 15,-3 6 0 1,-1 4 1-16,1 9 0 15,3 22 2-15,4-3 1 0,11-12 1 16,9-4 2-16,12-15-5 16,10-4-1-16,14-15 0 15,8-1 2-15,2-11-3 16,5-14 0-16,3-8 1 16,3-7 2-16,7-10 1 15,-6-2 1-15,-1-7 0 16,-10-6 2-16,-11-3-1 0,-17-4 0 15,-18 4-3 1,-14 6-1-16,-8 10-3 0,-13 18-2 16,-4 9 1-16,-10 7-1 15,-4 4-5-15,7 2 1 16,0-3-9-16,14-3-4 16,14-7-40-16,11-5-17 15,21-10-35-15,8-10-12 16,9-12-28-1</inkml:trace>
  <inkml:trace contextRef="#ctx0" brushRef="#br0" timeOffset="42319.725">5613 13709 200 0,'7'-28'77'0,"-4"16"-60"0,1-4 21 16,-1 10 6-16,1-7 2 16,-1 1 2-16,8-1 0 15,-4 4 2-15,0 2-27 16,-3 7 5-16,-1 7 0 0,1 8-7 16,-4 14-1-16,-4 14-8 15,1 20-2-15,-11 9-6 16,-8 0-1-16,1 1 3 15,0-1 1-15,3 0-1 16,8-10 1-16,6-2-4 16,11-16-2-16,7-13 0 15,8-12-1-15,6-3 2 16,11-13 3-16,6-6-2 0,15-7-2 16,-3-5 0-16,-1 2-1 15,-6-3-11-15,-4-2-5 16,-4-1-34-16,-14 0-15 15,-3-3-24-15,-4 3-9 16,0 0-46 0</inkml:trace>
  <inkml:trace contextRef="#ctx0" brushRef="#br0" timeOffset="42635.049">6156 13499 312 0,'7'-25'115'0,"-7"16"-89"0,4 3 16 15,-4 6 2-15,0 3-4 16,0 6 3-16,0 7-11 16,0 9-2-16,-4 9-17 15,4 13-1-15,-7 29 1 0,0 18-1 16,-7 12 3-16,0 35-8 15,0 4-2 1,-1 5-3-16,1 13-2 0,0-15 1 16,0-14 1-16,4-11-10 0,6-14-2 15,4-15-35-15,0-21-13 16,0-20-56-16,4-22-25 16,-1-21-6-1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1:05:12.26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6262 2864 216 0,'25'-54'82'0,"-15"20"-64"0,8-13 11 0,-11 28-1 0,0-3-3 16,0-6 0-16,-4 3-6 15,-3 0 1-15,-7-10-11 16,-10 10 3-16,-4-3 4 0,-8-7 1 16,-9-2 1-16,-15 2-9 15,-21 10-5-15,-15 6-1 16,-2 13 2-16,-19 22 0 15,-17 9 2-15,-3 19-4 16,-15 12-2-16,-17 32-5 16,0 19 0-16,-18 12 0 15,0 28 2-15,3 7 1 16,1 25 1-16,31 2 8 16,32-5 7-16,36 0-1 15,31-16 0-15,49-16-4 16,43 6 1-16,25-12 0 0,52-22 3 15,22-9-1-15,42-7 0 16,21-21-5-16,18-17 0 16,3-15 1-16,4-25 2 15,-7-15 6-15,0-20 3 16,-22-22-6-16,8-18-3 16,-25-22-4-16,-25-3-2 15,-14-17 1-15,-10-30 1 16,3-29-3-16,-39-18-1 15,-38-10 1-15,-36-19 0 16,-32-12-5-16,-31-13-1 16,-14-2 1-16,-25 18 0 15,-29-4-2-15,-17 51 2 16,1 47-1-16,-23 38-2 0,-9 50-24 16,-1 34-9-16,-10 32-27 15,21 12-13-15,24 0-22 16,18 13-9-16,15 15-27 15</inkml:trace>
  <inkml:trace contextRef="#ctx0" brushRef="#br0" timeOffset="628.865">2558 6391 208 0,'0'-25'79'0,"0"16"-61"0,7-4 17 16,-7 13 3-16,3-3-7 16,1 3 2-16,3 0 1 15,3 3 1-15,1 13-19 0,3 3 8 0,11 6 4 16,-1 12-4-16,1 20 0 15,7 2-7-15,3 4 0 16,11 3-8-16,0-3-1 16,14-1-2-16,-7 7 1 15,3 3-6-15,-13-3-1 16,-5-6 0-16,-6-10 2 16,-4-6-28-16,-10-12-11 15,-4-7-26-15,-3-9-11 16,-4-13-48-1,3-6-55-15,1-22 63 16</inkml:trace>
  <inkml:trace contextRef="#ctx0" brushRef="#br0" timeOffset="929.411">3634 6178 272 0,'21'-19'101'0,"-21"19"-78"0,0 0 11 15,0 0 1-15,-4 10-4 16,-3 8 4-16,-10 11-8 16,-1 8-2-16,-7 7-14 15,-10 22 2-15,-7 31 3 0,-1 19-8 16,-3 19-4-16,-10 19-1 16,-4 15 0-16,-3 19 1 15,-1-9 0-15,-3 6-2 16,14-13-2-16,14-24-2 0,8-17 1 15,9-21 1 1,8-13 0-16,7-12-29 0,7-26-13 16,4-24-18-16,3-22-6 15,3-17-74 1</inkml:trace>
  <inkml:trace contextRef="#ctx0" brushRef="#br0" timeOffset="1277.28">3824 6877 200 0,'-28'-15'74'0,"17"15"-58"0,-6 3 23 15,6-3 4-15,4 6-8 16,4 0-1-16,6 0-6 16,11 1-3-16,4-4-13 15,10 0-1-15,18-3 2 0,14-3-7 16,-7 0-1-16,3 3-3 0,-10 0 1 15,-4 6-37-15,-6 3-15 16,-15 10-92 0</inkml:trace>
  <inkml:trace contextRef="#ctx0" brushRef="#br0" timeOffset="1438.59">3803 7401 240 0,'-14'28'90'0,"14"-19"-70"0,7 1 13 0,0-7 1 15,11-3 0-15,13-6 1 16,22-4-18-16,0-2-8 16,11-4-6-16,-4 0-3 0,10-2 1 15,4-1-21-15,7 0-7 16,-3 0-109 0</inkml:trace>
  <inkml:trace contextRef="#ctx0" brushRef="#br0" timeOffset="1754.525">5369 6488 308 0,'43'-47'115'0,"-36"44"-89"0,3-6 8 0,-10 9-1 16,0 3-6-16,-3 6 4 15,-8 10-6-15,1 9-1 16,-15 13-13-16,0 12-2 0,-3 7-2 16,7-16-6-16,-22 28 0 15,-6 16 1-15,-4 12 1 16,-10-3-1-16,6-6-2 16,-6-3-2-16,13 3 1 15,15-13-39-15,3-12-15 16,8-16-19-16,9-25-102 31</inkml:trace>
  <inkml:trace contextRef="#ctx0" brushRef="#br0" timeOffset="2009.285">5020 6504 312 0,'-11'-12'118'0,"11"12"-92"15,4 6 19-15,3 0 2 0,0 7-12 16,4 5-3-16,3 14-10 16,3 5-3-16,1 10-11 15,3 4-5-15,0 5 0 0,4 4 0 16,-7 18 1-16,3-3-5 16,4 7 1-16,3-13 0 15,11-3 0-15,-8-13-31 16,5-9-12-16,6-10-44 15,-7-9-20-15,1-12-34 16</inkml:trace>
  <inkml:trace contextRef="#ctx0" brushRef="#br0" timeOffset="2266.062">5898 6350 316 0,'8'-25'121'0,"-5"25"-95"0,1 7 22 0,-1-4 3 16,1 12-15-16,-1-5-1 16,4 18-11-16,0 10-5 15,4 24-11-15,-1 10-5 0,1 4 0 16,0-1-2-16,3 10-1 16,3 9 1-16,8-3-1 15,-7-13 0-15,3-3 0 16,-4-9-40-16,1-16-15 15,-7-12-26-15,-4-10-7 0</inkml:trace>
  <inkml:trace contextRef="#ctx0" brushRef="#br0" timeOffset="2460.742">5719 6927 296 0,'0'0'112'0,"7"3"-87"0,10-3 13 15,-3 0 1-15,18-3-17 0,7 0-2 16,14-3-12-16,3 0-3 16,1-1-3-16,3 1-4 0,3 0-1 15,1 3-16-15,-1 0-7 16,1-1-42-16,-11 4-19 16,-4-3-36-1</inkml:trace>
  <inkml:trace contextRef="#ctx0" brushRef="#br0" timeOffset="2717.069">6685 6379 280 0,'0'-66'104'0,"0"38"-81"0,4-13 25 0,-4 25 4 16,3 4-5-16,1 2-1 15,3 10-8-15,0 13-3 0,0 15-20 16,0 6 0-16,0 10-1 0,0 25-5 15,4 16-3-15,-1 3-3 16,8 0-3-16,-4 2 1 16,7 11 1-16,7-1-1 15,1-12 2-15,-5-10-33 16,1-6-14-16,-4-15-25 16,-3-10-9-16,-4-6-86 15</inkml:trace>
  <inkml:trace contextRef="#ctx0" brushRef="#br0" timeOffset="3525.016">4491 8542 224 0,'10'-97'85'0,"-10"69"-66"0,4-10 19 0,-4 26 3 15,0 2-8-15,0 4 11 16,-7 22-11 0,-4 24-18-16,-3 29 2 0,-3 16 1 15,-5 31 9-15,1 38 6 16,-10 31-9-16,2 37-4 15,1 54-11-15,-4 41-6 0,8 50 0 16,-8 28 2-16,11 19-4 16,3-13-1-16,7-15 15 15,4-4 7-15,7-2-10 16,4-45-7-16,-1-9-3 16,1-37 0-16,0-20-1 15,-1-40 2-15,-6-34-2 16,-8-26-1-16,-3-31-21 15,-14-38-11-15,-15-37-28 16,-3-38-12-16,1-25-103 16</inkml:trace>
  <inkml:trace contextRef="#ctx0" brushRef="#br0" timeOffset="4036.217">2480 9649 236 0,'-42'12'88'0,"31"-2"-69"0,-7 9 11 0,11-10 1 0,0 7-6 16,7-1 3-16,4 1-5 15,6 3 0-15,8-3-12 16,24-1 2-16,18 1 3 0,7-7 7 15,32-5 6-15,32-4-1 16,28-4 3-16,35-2-13 16,35-6-5-16,14-4-6 15,32 3 0-15,22-2 0 16,-1-1 1-16,7-6-4 16,4-9-1-16,-21-4 1 0,-11-9 0 15,-28-3-5-15,-28 7 1 16,-36 2 0-16,-41 10 0 15,-40 6-47-15,-42 3-20 16,-35 10-15-16,-25 2-3 16,-25 17-59-1</inkml:trace>
  <inkml:trace contextRef="#ctx0" brushRef="#br0" timeOffset="4501.958">3817 8774 272 0,'35'-34'101'0,"-13"18"-78"0,9-6 15 0,-20 16 4 16,-8-1-3-16,1 7 4 15,-8 10-15-15,-3 9-7 16,-14 6-12-16,-7 6-2 0,-4 13 3 16,-3 12-6-16,-11 17 0 15,-10 2-2-15,-4-3 1 16,3-6-4-16,8 0-2 16,-1-7-9-16,12-5-5 15,6-7-31-15,0-13-14 16,7-6-75-1,11-15-50-15,4-7 81 16</inkml:trace>
  <inkml:trace contextRef="#ctx0" brushRef="#br0" timeOffset="4712.23">3517 8693 304 0,'35'-38'115'0,"-13"38"-89"0,6 3 19 16,-14 7 4-16,4 8-9 15,3 4 1-15,-4 7-21 16,1 8-9-16,-4 16-7 16,0 16-1-16,4 10 2 0,-4-1-2 15,7 4-2-15,4-7 0 16,17-9-1-16,18-3-55 16,4-23-23-16,13-18-91 15</inkml:trace>
  <inkml:trace contextRef="#ctx0" brushRef="#br0" timeOffset="4986.693">4787 8514 336 0,'0'0'126'0,"4"6"-98"0,6 7 10 0,-3 2-1 16,7 4-19-16,11 6-4 0,7 4-9 16,7-1-2-16,-4 9-1 15,7-5-2-15,1-1 1 0,-12 4 1 16,1-4 1-16,-4 0-1 16,1 4-2-16,-12-7-57 15,4 3-24-15,4-6-71 16</inkml:trace>
  <inkml:trace contextRef="#ctx0" brushRef="#br0" timeOffset="5206.886">5493 8473 340 0,'-11'-19'126'0,"4"26"-98"0,-11 11 21 0,8-2 2 15,-8 22-6-15,1 6 0 16,-12 6-16-16,-2 16-7 15,-5 15-13-15,-2 23-6 0,-15 2-2 16,-7 7-1-16,-7 22 2 16,3-7-1-16,-3-8-1 15,18-14-24-15,10-12-11 16,7-9-44-16,7-25-19 16</inkml:trace>
  <inkml:trace contextRef="#ctx0" brushRef="#br0" timeOffset="5702.068">2018 10862 256 0,'-7'-6'96'0,"10"6"-75"0,11-9 12 15,-6 6 0-15,6-4-7 16,0 4-1-16,10-3-5 0,8 3 0 16,7-4-11-16,-4 7 1 0,11 0 1 15,18-3 0-15,24 3 3 16,7 3 2-16,22 7 2 15,31-4-1-15,17-3-1 16,26 4-8-16,21-7-3 16,20 0-3-16,26-7-2 15,0-5 9-15,20-7 6 16,-6-3-3-16,3-3 1 16,-7-3-6-16,-17 6-2 15,-29 0-5-15,-3 3 0 16,-29 6 2-16,-31 4 1 15,-15 6-1-15,-17 3-2 16,-17 0 1-16,-15 0-1 16,-21-3 0-16,-14 0 2 15,-14-1 1-15,-21 8-59 16,-22 5-26-16,-13 4-107 16</inkml:trace>
  <inkml:trace contextRef="#ctx0" brushRef="#br0" timeOffset="6319.455">2251 12198 200 0,'7'0'74'0,"-4"3"-58"0,4-3 20 0,-7 0 7 0,4 3 0 16,-1-3 2-16,1 4-8 16,-4-4 0-16,3 6-21 15,1 0 4-15,0 3 3 0,6 7-6 16,1 3 1-16,13 0 0 15,33 3 3-15,20 0-2 16,19-7 0-16,38-12-1 16,17-9 0-16,47-13-3 15,7-6-1-15,42-6-2 16,21-4 2-16,-4-5-5 16,18-4-3-16,-10-3-6 15,0 3 0-15,-29 3 0 16,-14 7 0-16,-31 15 2 0,-43 9 1 15,-28 7-6-15,-28 6 0 16,-35 7-34-16,-15-1-16 16,-24-3-21-16,-15-2-7 15,-17-4-90 1,-10-7-44-16,-19-5 108 16</inkml:trace>
  <inkml:trace contextRef="#ctx0" brushRef="#br0" timeOffset="6950.609">3457 10182 252 0,'4'-16'93'0,"-8"10"-72"0,1-3 11 0,-4 9 3 16,0 0-8-16,-4 0 1 15,0 6-4-15,-6 3-3 16,-4 7-11-16,3 3 2 0,4 9 2 16,0 7-7-16,3 8-2 15,1 11-1-15,6 5 0 16,4 1 0-16,4-7 2 15,6-9 1-15,8-6 3 16,7-13 6-16,13-10 4 16,5-11-1-16,10-17 0 15,-1-18-4-15,1-16 1 16,-3-7-5-16,-15 1 1 16,0 3-5-16,-17 3-2 0,-11 0 0 15,-10 6 1-15,-12 3-5 16,-20 1-3-16,-4 5 1 15,-14 10 0-15,8 13-4 16,9 6-1-16,1 9-26 16,10 4-11-16,8 2-9 15,3 7-1-15,6 0-22 16,5 0-7-16,6 9-53 16</inkml:trace>
  <inkml:trace contextRef="#ctx0" brushRef="#br0" timeOffset="7268.385">3433 11424 348 0,'21'-79'129'0,"-11"51"-100"0,11 0 15 0,-13 18 1 16,-1 4-14-16,0 3-3 15,0 9-10-15,-14 10-1 16,-4 22-10-16,-3 18-4 0,-4 7-2 0,1-1-1 16,3-5 2-1,3-7-3-15,11 3 0 0,0-6-19 16,3-12-7-16,8 2-46 15,3-8-20-15,4-4-66 16</inkml:trace>
  <inkml:trace contextRef="#ctx0" brushRef="#br0" timeOffset="7713.736">2646 13575 296 0,'-28'0'112'0,"21"0"-87"0,3 0 18 0,4 0 2 0,4 0-6 16,3 0 1-16,3 0-16 15,11 6-4-15,4-3-12 16,0 0-3-16,3-3-1 0,7 0-2 16,4 0 1-16,3 0-4 15,11-3 0-15,-3-6-17 16,3-1-8-16,-4 1-41 16,-3-1-20-16,3-8-64 15</inkml:trace>
  <inkml:trace contextRef="#ctx0" brushRef="#br0" timeOffset="7969.943">3323 13035 408 0,'7'-31'151'0,"-3"25"-118"0,3 3 9 0,-4 9-3 15,1 6-8-15,-1 10 2 16,1 7-10-16,-1 8-1 15,1 23-13-15,0 31-3 0,-1-7-2 16,-3 1-2-16,0 9-2 16,0-3 1-16,4-6 1 15,-1-16-1-15,8-13-1 16,-1-15-68-16,4-16-31 16,-3-19-41-16,10-15-16 15,0-13 21 1</inkml:trace>
  <inkml:trace contextRef="#ctx0" brushRef="#br0" timeOffset="10490.943">5196 9972 184 0,'4'-16'71'0,"-4"10"-55"0,0-7 13 0,0 7 4 15,0-3-8-15,0-1 0 16,-4 4-3-16,4 0-2 15,0 0-10-15,-3-1 0 0,3 1 3 16,0 0-1-16,0 3 1 0,0-4 1 16,0 4 2-16,0-3-1 15,0 0 1-15,0 2 0 16,0 1 0-16,0 0-2 16,0-3-1-16,0 6-3 15,0 6-1-15,0 7-1 16,0 2 0-16,0 11 2 15,0 8 1-15,0 10-5 16,0 0-2-16,3-3 0 16,1 6 0-16,-1-7-5 15,1-2 1-15,-4 0 0 16,4-10 2-16,-4-3-1 16,0-3-1-16,0-3-10 0,0-7-4 15,0-2-44-15,0-1-19 16,0 0-86-1</inkml:trace>
  <inkml:trace contextRef="#ctx0" brushRef="#br0" timeOffset="11393.621">4784 11182 272 0,'-4'-6'104'0,"1"0"-81"0,3-1 14 0,0 7 1 16,0 0-7-16,0 0 2 0,0 0-10 16,0 0-2-16,0 0-12 15,0 0 3-15,0 0 2 0,0 0-1 16,0 4 2-16,3-4 1 16,4 0 2-16,0-4-6 15,7-5 1-15,11 0-4 16,7-4 2-16,7-3-4 15,-8 7 1-15,5 9-3 16,-1 0 0-16,-7 6 8 16,-10 4 6-16,-4 5-1 15,-7 4-1-15,-7 3-5 16,-7 3 0-16,-4 0-5 16,-3 7-2-16,-14 8-5 15,3 7 0-15,-6 10 0 0,6-7 0 16,7-6-3-16,4-6 2 15,7-7-1-15,7-9 0 16,4 3 2-16,6-13 2 16,4 7-3-16,7-6 0 15,4-4 1-15,7 4 0 16,0-7 2-16,-11 0 1 16,3 1-1-16,-2-7-2 15,-1-4-2-15,4-2-1 16,-4-10-56-16,-4 4-25 15,4-7-34-15,1 3-13 16,2-2-28 0</inkml:trace>
  <inkml:trace contextRef="#ctx0" brushRef="#br0" timeOffset="19079.67">5087 13201 160 0,'-7'7'60'0,"7"-7"-47"0,4-3 17 0,-1-1 3 16,1-2-1-16,3-3 3 16,0-7 3-16,0-3 1 15,0 7-21-15,0-4 7 0,0-3 5 16,4 0-7-16,-8 4-1 0,-3-1-2 16,0 4 0-16,0 2 0 15,-3 4 2-15,-8 3 3 16,4 6 4-16,-4 6-4 15,-3 1-3-15,-3 9-1 16,-8-1 1-16,4 4-8 16,-11 10-1-16,-3 18-5 15,3 19-3-15,4 9-2 16,-8 7-3-16,12 15 1 16,3 10 1-16,6-10-1 15,8-12-1-15,11-10-2 16,10-12-1-16,14-16-1 15,18-15 0-15,3-13 5 0,8-6 3 16,-4-16-1-16,7-16 0 16,14-12 5-16,7-32 5 15,-7-15-5-15,0-7 0 16,-3-18 0-16,-15-10 0 16,-10 4-4-16,-18 8-1 15,-17 4-1-15,-18 0 1 16,-25 0-2-16,-24 13 2 15,-18 24-2-15,-4 13-1 16,-7 29-2-16,-6 30 1 16,6 17-6-16,14 2 0 15,15 1-35-15,10 2-14 16,21-8-57-16,25-8-23 16,11-5-48-16</inkml:trace>
  <inkml:trace contextRef="#ctx0" brushRef="#br0" timeOffset="22889.587">24345 8203 208 0,'7'-15'79'0,"-7"15"-61"0,4-13 6 0,-4 13-2 15,0-3 5-15,0 0 6 16,-4-3 5-16,1-1 1 16,-1-2-21-16,-3 0 9 0,-3-1 4 15,-1 1-1-15,-3-1 2 16,0 10-7-16,0 7-1 15,3-4-13-15,-10 13-4 16,3-4-5 0,-6 13 1-16,2-3-2 0,-6 6-1 15,7-6-2-15,0 13-1 16,3-10 4-16,11 0 1 16,0-3 4-16,18-6 1 15,13-4 1-15,-2-6 0 16,-5-3-4-16,11-6-3 15,-3-3 2-15,7-3 0 0,-7 6 1 16,6-13 0-16,-6 3-2 16,3-15-2-16,-7 6 9 15,-3-12 4-15,-7-10 5 16,-11 3 1-16,-7 7-4 16,-8 2-1-16,-9 7-6 15,-8 6-3-15,-10 7-5 16,-8 9 0-16,-3 9 2 15,4 13 1-15,3 9-4 16,7 3-1-16,8 4 1 16,9-1 0-16,12 1-2 15,10-4 0-15,17 4-1 0,19-7 0 16,13 0 3-16,-7-12 0 16,-6 2 1-16,17-8 2 15,-11-4-1-15,14-6-1 16,-10 0 1-16,4-16 1 15,3-2 1-15,-15-11 1 16,-16-5-2-16,-15-10 1 16,-22-12-2-16,-9-4 2 15,-8 10-2-15,-3 3 2 16,-11 9-2-16,-7 19-1 16,-3 10 3-16,-4 28 2 15,3 15-4-15,18 4-3 16,8-7 1-16,-1 10 0 15,4 19-2-15,10-13 2 16,14 0-1-16,19-7 0 16,16-5 0-16,12-13-2 0,6-6 3 15,0-13 2-15,4-13 0 16,4-9-1-16,-1 1 3 16,-6-4 0-16,-12-10-1 15,-9-2 1-15,-19-7-2 16,-13-6 2-16,-15 0-2 15,-7 3 2-15,-10 3-2 16,-14 7-1-16,-8 9 1 16,-6 22-1-16,-1 15-3 15,4 26 2-15,11 9 1 0,7 3 0 16,6 0-3-16,15-3 2 16,11 3-1-16,13-6 0 15,18-6 2-15,18-10 0 16,10-6 0-16,4-9 0 15,0-13 2-15,0-10 1 16,0-5-1-16,0-11-2 16,-4 5 1-16,-10-11 1 15,-14-5 1-15,-15-7 1 16,-13-10-2-16,-11 1 1 16,-7 3-2-16,-8 6 2 15,-6 13-2-15,-11 12 2 16,-7 25-2-16,0 22-1 15,1 16-2-15,6 3 1 16,10 0 3-16,8 0 1 0,11 0-6 16,13-3 0-16,15 0 1 15,13-6 1-15,12-4 1 16,6-9 0-16,0-9 0 16,1-16 2-16,-1-9-1 15,0-10 2-15,-3-6-2 16,-7-4 2-16,-8-5 0 15,-9-4 1-15,-15-9-2 16,-11-3 1-16,-10 3-2 16,-7 10 2-16,-15 11-2 15,-6 26-1-15,-8 19 1 16,1 9-1-16,7 10 0 0,6 3 0 16,12-4-3-16,9 11 0 15,12-5 2-15,13 1 2 16,22-6-2-16,7-13-2 15,-4-6 2-15,21-13 0 16,15-6 3-16,-1-9 1 16,-6-13-1-16,-8-3 1 15,-10 0 0-15,-11-4 3 16,-17 1-1-16,-11-3 2 16,-11-4-6-16,-6-2-1 15,-8 5-2-15,-7 13 0 16,-7 16 2-16,-7 16 2 15,1 9-1-15,2 6-1 16,8 3 1-16,10 4-1 16,11 6-3-16,14-4 0 0,14-2-1 15,11-7 3-15,10-9 2 16,4-13 4-16,0-9-2 16,3-10-2-16,4-5-3 15,0-11-1-15,-4 1 6 16,-10-6 3-16,-11 5-3 15,-10-2-2-15,-11 0 2 16,-11-4 2-16,-10 10-2 16,-4 3 0-16,-3 7-3 15,-7 15-1-15,-4 9-1 16,-3 10-2-16,-1 3 5 0,8 0 1 16,7 6-3-16,14-3 1 15,10-6-2-15,15 0-2 16,10-4 3-16,7-5 0 15,4-1 1-15,3-12 0 16,8-3 0-16,-1-7 0 16,0-3 0-16,-6-2 2 15,-12-4 1-15,-13-7 1 16,-11 8-2-16,-14-1 1 16,-7 3-2-16,-4 6 2 15,-3 7-2-15,-4 9-1 16,-3 10 1-16,-4 5-1 15,3 1 0-15,5 0 2 16,6 0-6-16,7 3-1 16,11-3-1-16,11-4 4 0,10 1 1 15,11-3 3-15,3-10-3 16,7-3 0-16,8 0 3 16,2-7 1-16,1-5-4 15,-3-7 1-15,-12-3 2 16,-10-6 1-16,-10 0 1 15,-14-4 0-15,-15 1-2 16,-7 6 1-16,1 6-2 16,-5 10-1-16,-2 18 1 15,-1 7 1-15,4 6-3 16,-1 3-2-16,8 0 2 0,7-6 0 16,11-1-2-16,6 1 2 15,8-6 1-15,3-7 0 16,3-9 0-16,5-3 2 15,2-7-1-15,1-3-1 16,-4-2 1-16,-3-1 1 16,-8 13 1-16,-10-1 1 15,-7 7-2-15,-3 7-2 16,-1-1 1-16,1 3-1 16,-1 1-5-16,0-4 1 15,4-3-5-15,0-3 1 16,7 0-20-16,0 0-7 15,0-3-46-15,4-3-20 16,3-4-119 0</inkml:trace>
  <inkml:trace contextRef="#ctx0" brushRef="#br0" timeOffset="25157.298">25449 6902 272 0,'-10'-3'101'0,"3"3"-78"0,-7 3 9 0,3-3 0 16,0 3-5-16,1 1 4 16,-1-1-6-16,1 0-1 15,-1 0-13-15,1 0 2 0,3 6 1 0,-1 4-1 16,1 6 2-16,4 9 1 16,3 10-1-16,3 2 1 15,8-2 0-15,3 6-2 16,4-19-1-16,-4 0-1 15,18-6 2-15,13-7-3 16,1-12 1-16,-3-18-3 16,-8-7 2-16,-3-16 0 15,-11 0 1-15,-4 7-4 16,-9-4-3-16,-8 3 6 16,-8 4 3-16,-9 3-7 15,-11 6-4-15,-8 6 0 16,-6 10 0-16,0 6-1 0,-1 13-2 15,1 5 1-15,3 14-1 16,0 12-3-16,8 6 2 16,6 0-1-16,7-3 0 15,11-3 2-15,11-19 0 16,-4-3 0-16,17-3 2 16,1-4 1-16,28-11 1 15,-11-1 0-15,22-25 0 16,13-19 0-16,-10-9 0 15,-14-4 0-15,-11 11 2 16,-10-1-5-16,-11 3-1 16,-14 3 2-16,-10 7 3 15,-15 6-2-15,-10 9 0 16,-8 10-3-16,-3 9-1 16,1 10 1-16,2 9 0 0,1 12-3 15,7 10 2-15,10 6 1 16,7 0 0-16,11-3 0 15,11-6 2-15,6-3-3 16,11-20-2-16,-3 1 4 16,28-3 1-16,21-10 2 15,0-9 0-15,-7-16 0 16,-4-12 2-16,-6-13-3 16,-11 0 0-16,-11 0 1 15,-11 3 0-15,-13 4-2 16,-11-1-2-16,-14 16 1 15,-14 7 1-15,-11 8 1 0,-11 10 1 16,-3 10-5-16,7 12-1 16,4 10 1-16,10 2 0 15,7 1-2-15,11-1 0 16,7-2 2-16,11-7 2 16,6-3-2-16,11-6 0 15,14 0 1-15,11-13 0 16,7-12 0-16,0-16 2 15,0-13-1-15,-4-8 2 16,-7-1 0-16,-6 3 3 16,-8-3-3-16,-7 3-2 15,-11 7 2-15,-10 2 0 16,-10 10-4-16,-15 10 1 16,-7 12 0-16,-7 6 0 15,0 10 2-15,4 12 1 0,3 3-4 16,8 13 1-16,9 0-2 15,8 0 0-15,11-3 0 16,10-7-2-16,18 1 3 16,13-10 2-16,12-13 0 15,-1-5-1-15,1-17 1 16,-5-15 1-16,1-15-1 16,-7-1 2-16,-11-3-2 15,-10 9 2-15,-11 1-2 16,-7 6 2-16,-14 15 0 15,-14 7 1-15,-18 6-2 0,-7 19-2 16,0 15 1-16,7 1-1 16,7 2-3-16,11-9 0 15,7 7-1-15,10-10 3 16,8 0 0-16,6-6 1 16,4-7-3-16,0-2 2 15,0-1 1-15,4-2 0 16,3-1-18-16,-3-3-8 15,-1 0-28-15,-3-3-11 16,0 3-32-16,-3-3-14 16,-4-3-81-1</inkml:trace>
  <inkml:trace contextRef="#ctx0" brushRef="#br0" timeOffset="28400.867">23100 9392 156 0,'-25'-6'60'0,"15"6"-47"0,-8 0 15 16,7 0 4-16,1 3-7 15,3 0 0-15,0 3-8 16,0-3 0-16,3 7-10 15,4-4 0-15,0 3 3 0,4 4 0 16,-1-4 4-16,4-2-5 16,0-1-1-16,0 0 7 0,4-3 2 15,0-3 3-15,-1-3 0 16,4-6-3-16,0-4 2 16,0-6-1-16,1 4-2 15,-5-4-6-15,-3 3-2 16,-3 0 2-16,-4 1 4 15,-7-4 1-15,-7 3 0 16,-8 1-3-16,-2 2-2 16,-1 7-2-16,-3 6 2 15,3 6-5-15,0 7-1 16,4 12-2-16,0 3-2 16,10 10-2-16,8-7 1 15,-1 0 5-15,11 4 5 16,1-7-3-16,20-3 2 15,-4 0 1-15,26-12 2 0,-11-4-3 16,6-18-3-16,-6 9 2 16,-3-29 2-16,6-5 0 15,-14 0 0-15,-10-4-5 16,-11 7-3-16,-11 2 0 16,-10 10 1-16,4 4 1 15,-22-1 1-15,-18 0-2 16,1 16-2-16,3 7-2 15,4 8 1-15,3 14 1 16,11 5 0-16,7-6-3 0,0 19 2 16,3-12-1-1,11 2-2-15,0-8 0 0,14-4 3 16,0-6 2-16,21-10 2 16,-3-3 3-16,24-25 1 15,15-21-1-15,-8-1-1 16,-6-3-1-16,-15 3 0 15,-7-6-2-15,-14 13 1 16,-10-4-2-16,-11 4 2 16,-15 12 0-16,-9 3 1 15,-8 13-2-15,-3 9-2 16,-1 9-2-16,4 10 1 16,4 6-1-16,3 23 0 15,8 2 2-15,10-9 0 16,3-10-3-16,15 4 2 15,-4-10 3-15,21 0 1 0,-4-6 1 16,29-9 0-16,-7-4 2 16,10-21 3-16,-10 2-2 15,0-21 1-15,7-16-3 16,-14 0 0-16,-15 0-3 16,-10 6 1-16,-14 0 0 15,-14-3 1-15,-14 13-2 16,-8 9-2-16,-2 13 1 15,2 12-1-15,4 13 0 16,1 9 0-16,2 15-3 16,8 14 0-16,11 2-1 15,9-15 3-15,1-10-2 0,14-3 1 16,1 1 0-16,23-4 0 16,-6-6 2-16,21-19 2 15,-11 0 5-15,7-29 4 16,11-15-6-16,-10 1-1 15,-12-1-2-15,-13-3 1 16,-11 3-2-16,-10 0 2 16,-15 3-2-16,-10 13 2 15,-11 12 0-15,0 16 1 16,0 10-5-16,4 8 1 16,3 11-2-16,4 5-2 15,10 4 3-15,8-4 0 16,6 1-2-16,8-16 2 15,-1-4 1-15,19-8 0 16,13-11 0-16,0-8 0 16,0-4 0-16,-3-3 2 15,-7 4 1-15,-4 2 3 0,-7 4-3 16,-7 2-2-16,-7 7 0 16,-7 0 1-16,0 4-6 15,0-1-1-15,0 0-29 16,0 0-10-16,7-3-29 15,0 0-9-15,0 0-27 16,3 0-11-16,-3 0-39 16</inkml:trace>
  <inkml:trace contextRef="#ctx0" brushRef="#br0" timeOffset="34511.814">30618 1823 128 0,'7'0'49'0,"-4"0"-38"0,1-10 12 0,-4 10 3 16,0 0 1-16,0 0 3 16,0 0-7-16,0 0-4 15,0 10-11-15,-4-4 4 0,1 3 3 16,-1 1-1-16,1-1 0 15,-1 1 0-15,-3-1 2 16,0 0 2-16,3 1 1 16,1 2-4-16,-4-2 1 15,0 2 0-15,-4 4-1 16,1-3-5-16,-1-1-2 16,0 1 0-16,-3-1 2 15,0 7-1-15,0-6 0 16,-4 2-3-16,1-2 1 15,-4 6-2-15,-4-1 2 16,0-5-2-16,-3 3 2 0,0-1-2 16,0 4 0-16,-4 6-3 15,0-6 1-15,4 6 0 16,3 0 1-16,1 3 0 16,2-3 2-16,1-3-1 15,4 4 0-15,-1-1-3 16,0 0 1-16,1 0-2 15,-1-3 2-15,0 0-4 16,1 0 0-16,-4 0 3 16,-4-7 3-16,0 4-2 15,-3 0 0-15,-4 6 1 0,0-6 0 16,1 6-2-16,2 3-2 16,1 0 1-16,4 7-1 15,-1-4 0-15,0 0 2 16,4 1-1-16,0-7-1 15,0 0 1-15,-4 3-1 16,0-3-3-16,-3 0 2 16,-4 4 1-16,-3-7 2 15,0 3-1-15,-1 0 2 16,-2 3-2-16,2 0-1 16,1 10-2-16,3-10 1 15,1 3 1-15,-1 4 0 16,4-4 0-16,-1 1 2 15,-2-1-1-15,-1 0-1 0,-3-2 1 16,-11-1-1-16,0 3 0 16,0-3 0-16,0 4 0 15,0 2 0-15,4 1 0 16,3 2 0-16,0 4 0 16,4 3 2-16,0-3-1 15,-4-1 2-15,0-2-2 16,0 0-1-16,1-1 1 15,-5 1-1-15,1 3 0 16,3 3 0-16,0 0 0 16,1-1 2-16,2 8 3 0,1 2 4 15,0-9-2-15,-4 3-2 16,-7 3 0-16,0-6-1 16,-3-3-2-16,-1-1-2 15,1 4 1-15,7 6 1 16,-1 4 1-16,5-1 1 15,-1-3-2-15,3-3 1 16,-2-3-2-16,-5-3 2 16,-3-3-2-16,1 2-1 15,-5-2 3-15,1 3 0 16,3 6-1-16,4 0 1 16,6 0-2-16,5 0-1 15,-1-3 3-15,4 0 0 16,-1-4-1-16,-2-2-2 15,-5-7 3-15,-2 7 0 0,-8 0-4 16,-4 6 1-16,4 6 2 16,4 3 3-16,0 0-4 15,3-3-1-15,4-3 2 16,3-6 1-16,0 0-1 16,0-7 1-16,-3-2-4 15,0 5 0-15,-4 7 1 16,0 0 0-16,-3 3 0 15,-4 0 2-15,11-6-1 16,0 6 2-16,-1-9-2 0,4-1-1 16,1 1-2-16,-1-4 1 15,4-2 1-15,-4 2 0 16,0 1 0-16,1-1 2 16,-1 4-1-16,-4 0-1 15,1 5-2-15,0-2-1 16,0-3 4-16,3-1 1 15,0-2 0-15,4 3-2 16,0-4 1-16,-1 1-1 16,5-1-3-16,-4-3 2 15,-1 7 1-15,1 0 2 16,-4-1-3-16,1 1 0 16,-5 0 1-16,1-1 0 15,-4-2 0-15,4 2 2 16,0 1-1-16,-1-4 2 0,5 1-4 15,-1-1 0-15,0 1 1 16,0 3 0-16,1-1 0 16,-8 10 2-16,0-3-3 15,0-3 0-15,-3 0 1 16,-4-7 0-16,4 1 0 16,3-1 2-16,0-3-3 15,0 1 0-15,-3-4 1 16,-4 6 0-16,-7 7 2 15,-3 0 1-15,-1 9-4 16,1-3 1-16,6-3 2 16,5-3 1-16,-1 0-4 0,3-4 1 15,1-2 0-15,-7-1 0 16,-4 1 0-16,-7 5 2 16,-4 14-1-16,4-1-1 15,4 10 1-15,-4-7-1 16,0-2 8-16,-4-1 7 15,-6-3-7-15,-1 0-4 16,4 7-3-16,7 2-1 16,4-2 0-16,3 2 2 15,-3-9-1-15,-8-3-1 16,-3 4 1-16,0-4-1 16,3 0 0-16,8 12 0 15,3-2-3-15,4 5 2 16,-1-8 1-16,4-1 0 15,1-12 0-15,-1-4 2 16,-4-5-3-16,-3 2 0 0,4 1 3 16,3 2 1-16,4 1-4 15,0 12 1-15,3-3 0 16,0 6 2-16,0-6-1 16,0-3-1-16,1-6-2 15,-1-7 1-15,-4-2 1 16,5 5 0-16,-1-6 0 15,0 4 2-15,4-1-3 16,-4 7 0-16,4 9 1 16,10-16 0-16,4-6 0 15,-11 13 2-15,4-7-1 0,-11 7-1 16,7-7 1-16,-14 7-1 16,11-7 0-16,-11 13 0 15,-24 31 0-15,27-28 0 16,8-12 0-16,-18 21 0 15,11-9 0-15,-22 6 2 16,15-12-1-16,-11 13-1 16,14-14-2-16,-10 20-1 15,10-16 2-15,-18 25 0 16,15-16 1-16,-22 7 2 16,15-13-3-16,-8 9 0 15,11-9 3-15,-10 16 1 16,-36 43-4-16,7-8 1 15,4-17 0-15,7-9 0 16,7-6 0-16,7-6 2 16,0 6-3-16,7 3 0 0,-3 3 1 15,-5 0 0-15,1-3 0 16,4-7 2-16,3-5-1 16,7 2-1-16,0 7-2 15,0 3 1-15,-3 3 3 16,-4-6 1-16,-7-3-4 15,0-3-1-15,0 2 1 16,3 14 2-16,-3 8 0 16,-10 4-1-16,-8-10 1 15,-3-2-1-15,3 5 0 0,7 4 0 16,-6 12 0-16,-11-9 0 16,-4-7 0-16,7 1 0 15,7 12 0-15,-6 9 2 16,-5-5-3-16,1-11 0 15,7-2 1-15,3 6 0 16,4 16 0-16,-7-13 0 16,-7-10 0-16,3-2 0 15,7 6 0-15,4 15 0 16,-7-6 0-16,-4 0 0 16,1-6 0-16,6 10 0 15,7-4 0-15,4 0 2 16,7-15-3-16,0-13 0 15,0-13 1-15,0-6 2 16,7-3-3-16,7-3 0 16,7 3 1-16,0 0 0 0,11 7 0 15,3-11 2-15,4 4-1 16,7-9-1-16,3-7-2 16,1-12 1-16,6 0-1 15,4-3 0-15,4-10-27 16,-1-12-10-16,4-13-41 15,0-19-16-15,-7-9-101 16</inkml:trace>
  <inkml:trace contextRef="#ctx0" brushRef="#br0" timeOffset="34976.936">16383 13832 288 0,'7'-10'110'0,"0"13"-86"0,4 19 11 0,-8 0 1 16,-6 19-9-16,-8 16 1 15,-7 21 2-15,-10 35 4 16,-3 12-19-16,-8 35 3 0,-4 3 0 16,-2 32-6-16,-5-4 1 0,-3 13-8 15,4-1-3-15,3-5-1 16,4 9 1-16,10-19-1 16,7-15-1-16,8-1 9 15,6-25 6-15,11-24 2 16,11-26-1-16,10-25-2 15,14-16-1-15,11-24-5 16,14-29-3-16,28-44 2 16,32-28 0-16,25-9-3 15,27-35-1-15,8-6 1 16,18 3 0-16,-11-3-35 16,3-16-17-16,-6 6-116 0,-8-3-51 15,-24 4 56 1</inkml:trace>
  <inkml:trace contextRef="#ctx0" brushRef="#br0" timeOffset="37078.64">29771 1638 224 0,'-7'-16'85'0,"-4"13"-66"0,1-3 14 15,3 6 2-15,0 0-9 16,0 0-3-16,-1-7 0 16,5 4 0-16,3 3-12 15,3-9 7-15,8-1 4 0,7-2 2 16,10 3 3-16,7-4-4 16,4-3 0-16,3-3-1 15,4-2-2-15,0 8-4 16,14 4-2-16,11-1-6 15,6 10 0-15,4 3-5 0,-3 7-2 16,3 5 0-16,4 10 1 16,-4 10 1-16,-11 9 3 15,-13 22 1-15,-15 15 3 16,-10 1-1-16,-11-1 0 16,-7 13-5-16,-3 0-1 15,-1-6-3-15,-3-6-1 16,-3-20 3-16,0-2 1 15,-4-13-4-15,0 0-1 16,0-19 1-16,0-3 0 16,0-6-26-16,3-3-9 15,1-16-20-15,3 0-7 0,3 0-21 16,1 0-8-16,3-6-49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1:05:54.28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6484 2613 132 0,'11'-22'49'16,"-8"13"-38"-16,1-7 26 0,-4 16 8 0,0-10-2 15,-4-2 1-15,1 3-11 16,-4-4-3-16,0 4-17 15,-4-10 1-15,-3 3 2 0,-7-3 1 16,-4 0 1-16,-3-2-7 16,-4 2-4-16,-3 0-2 15,-1 0 1-15,-13 13 3 16,-4 0 2-16,-14 12-1 16,-7 6-1-16,-7 4-3 15,3 3 1-15,-10 3-2 16,-14 0 0-16,-1 0-3 0,1 6 1 15,-4 0-4-15,-10 3-2 16,7 13 4-16,-1 10 3 16,4 12 3-16,4 6 1 15,0-3 0-15,7 12 0 16,13 7-4-16,12 6-1 16,10-6 1-16,10-4 0 15,8 1-5-15,3 12 1 16,4 1 0-16,3-8 2 15,8-8-1-15,2-4 2 16,8 10 0-16,7 0 1 16,11 6 4-16,6-22 5 15,22 22 2-15,21-25 0 16,25-6-3-16,13-4 0 0,8 1-3 16,11 3 0-16,17-1-3 15,3-8-1-15,4-4-1 16,14-9 2-16,0-7 3 15,4-9 2-15,21-9-3 16,-14-10-3-16,14-6 0 16,7-9 1-16,-18-4-3 15,11-9 0-15,-4-15-1 16,-17-7-2-16,3-10 1 16,0-2 1-16,-14 0-1 15,0-13 2-15,4-19-2 0,-11-16-1 16,-18-5 1-16,-13-23-1 15,-22-15 0-15,-21 2 2 16,-25-27-1-16,-21 6 2 16,-17-1-2-16,-22-11-1 15,-24 24-2-15,-29 7 1 16,-14 6-4-16,-6 18 1 16,-26 29 0-16,-17 38-1 15,3 25-10-15,-20 37-5 16,6 22-27-16,18 13-12 15,10-7-29-15,15 10-10 16,28 0-62 0</inkml:trace>
  <inkml:trace contextRef="#ctx0" brushRef="#br0" timeOffset="842.088">4078 5711 252 0,'-21'-25'96'0,"14"18"-75"0,3-2 12 15,4 9 2-15,-3 0-12 16,6 0-1-16,4-9-2 16,11 2 2-16,7-2-12 15,7-4 3-15,10-2 1 0,0-1 1 0,15 7 4 16,-4 5-2-16,-4 17-1 15,-3 22 0-15,-22 15 3 16,-13 3-5-16,-14 3 0 16,-15 26-2-16,-7 12 2 15,-10 0-5-15,3-3-1 16,-3-3-4-16,3 3-1 16,-3 0-1-16,14-10 1 15,7-12-4-15,14-16 0 16,10-9-1-16,11-15 0 15,25-11 6-15,18-18 5 16,13-18-3-16,-3-11-1 16,0-2-2-16,-6 3 0 15,-12 6-2-15,-14 6-1 16,-3 4-17-16,-18 5-9 16,-3 4-28-16,0 3-13 15,-4 0-18-15,-4 0-7 0</inkml:trace>
  <inkml:trace contextRef="#ctx0" brushRef="#br0" timeOffset="1111.552">4953 6181 304 0,'-11'-44'115'0,"11"38"-89"0,0 0 23 0,0 6 6 15,4 3-11-15,7 6-4 16,3 7-11-16,7 9-4 16,0 3-14-16,7 4-2 0,-7-1 1 15,4 3-6-15,0 4 0 16,-1 3-2-16,1 6 1 16,-11 3-4-16,4-3-2 15,0-6-34-15,-1-4-15 16,1-5-28-1,-1-17-13-15,8-11-58 16</inkml:trace>
  <inkml:trace contextRef="#ctx0" brushRef="#br0" timeOffset="1349.429">5570 6131 272 0,'18'-60'101'0,"-18"54"-78"0,0 6-7 0,-7 19 84 16,-4 9-36-16,-6 13-16 15,-1 6-14-15,-14 9-22 16,-3 10-1-16,-4 25 0 0,4 6-6 16,-7-3-3-16,3 13-1 15,7 9 1-15,-7-3-1 16,11-10 2-16,7-12-7 16,7-6 1-16,7-13-34 15,7-15-13-15,7-14-28 16,7-21-9-16,11-19-59 15</inkml:trace>
  <inkml:trace contextRef="#ctx0" brushRef="#br0" timeOffset="1641.517">6064 5676 304 0,'-35'13'112'0,"21"-4"-87"0,3 1 4 0,8-7-4 16,6 3-2-16,8 0 3 0,10-3-9 16,0-3-3-16,7 0-8 15,8-3-2-15,10 0 0 0,3 0-2 16,7 3-2-16,-17 6-6 15,-11 7-4-15,-10 6-87 16,-11-1-37-16,-10 1 3 16</inkml:trace>
  <inkml:trace contextRef="#ctx0" brushRef="#br0" timeOffset="1806.086">6004 6143 248 0,'-14'26'93'0,"21"-17"-72"0,18-6 18 0,-11-3 5 15,4-9-8-15,13 2 2 16,12-8-20-16,13-1-6 16,11 4-7-16,0 2-6 0,-3 7 0 15,-4 3-39-15,-4-3-15 16,4 3-85 0</inkml:trace>
  <inkml:trace contextRef="#ctx0" brushRef="#br0" timeOffset="2524.438">7370 5657 216 0,'-32'4'82'0,"21"5"-64"0,-10 10 22 15,10-10 4-15,1 4-7 16,6-7 1-16,-6 0-13 16,3 1-6-16,7-7-10 15,0 3-4-15,7-3-1 0,3-3 0 16,4-1 2-16,1-2 1 15,-1 0 3-15,0-3 1 16,-4-1 3-16,1 1-3 0,-4-7-1 16,0 3-2-16,0 1 2 15,-3-1-1-15,-4 1 2 16,-4-1-4-16,-3 1 1 16,-4 2-5-16,-3 7 0 15,-3 6-1-15,-4 10 1 16,-4 12-2-16,0 13-1 15,0 9 5-15,1 6 1 16,-1 10 2-16,0 18 0 16,1 13 2-16,6-3 4 15,4-9-2-15,14 2 3 16,7-5-4-16,11-7 1 16,10-3-7-16,14-13-1 15,11-15-2-15,4-19 1 16,-1-6 0-16,-3-23 1 0,-4-11 2 15,1-11 1-15,-8-5-1 16,-7-4 1 0,-10-6-2-16,-11 4 0 0,-14-1-3 15,-14 6 1-15,-14 10-2 16,-22 13 2-16,-20 15-2 16,6 13-1-16,-3 2-2 15,14 14-1-15,11-4-3 16,10 0 1-16,11 0-17 15,14-9-6-15,18-9-20 0,20-10-8 16,22-4-19 0,11-11-7-16,10-10-82 15</inkml:trace>
  <inkml:trace contextRef="#ctx0" brushRef="#br0" timeOffset="2782.01">8417 5889 364 0,'14'-6'134'0,"-10"3"-104"0,-4 3 18 0,0 0 0 16,-18 9-17-16,-6 4-4 16,-15 6-13-16,-4 9-4 0,-2 16-6 15,2 9-5-15,1 7 0 0,3-4 1 16,0-2 2-16,4-4-3 15,7-9 0-15,7-4-17 16,3-2-5-16,7-7-44 16,4-9-19-16,4-4-79 15</inkml:trace>
  <inkml:trace contextRef="#ctx0" brushRef="#br0" timeOffset="3018.236">8061 5861 312 0,'-14'-59'115'0,"10"43"-89"0,4 10 23 0,0 6 4 16,0 6-22-16,0 3-7 15,4 10-8-15,-1 13-1 16,4 2-8-16,-3 13-4 0,3 13 0 16,4 6 0-16,3-4 1 15,7-5 0-15,4-1 0 16,10-12-18-16,4-9-7 15,7-7-32-15,3-6-14 16,0-13-17-16,4-12-8 16,4-16-25-1</inkml:trace>
  <inkml:trace contextRef="#ctx0" brushRef="#br0" timeOffset="3994.826">9998 5429 288 0,'7'-57'110'0,"-4"26"-86"0,1-16 27 16,-8 28 5-16,1 0-19 16,-8 3-4-16,-3 7-19 15,-11 9-7-15,-10 9-4 16,-11 10 0-16,-7 6 0 0,-3 4-1 15,7-1-2-15,6 0-2 16,8 3 1-16,10-2-1 16,8 8 0-16,6 1 0 15,11 3-2-15,14 9 3 16,11 0 0-16,10 0 1 16,7-6 2-16,4-3-1 0,0 0 2 15,-4 2 2-15,-3 4 4 16,0 0 7-16,-7 10 4 15,-4-7 1-15,-10 3-1 16,-8-9 1-16,-6-6-1 16,-11-10-9-16,-7-3-2 15,-11-6-5-15,-10-6-3 16,-11-4-3-16,-7-3 1 16,3-6 1-16,8-3 0 15,7-6-3-15,7-10 0 16,10-16-1-16,14-12 3 15,19-9-2-15,16-10-1 16,15-6 0-16,11-19 3 0,3-6-5 16,10 9 0-16,8-9 5 15,3-7 5-15,-18-2-4 16,-17 15 0-16,-25 19-5 16,-24 18 1-16,-29 20-5 15,-10 31-1-15,-11 15-31 16,-21 26-10-16,0 0-45 15,10-1-18-15,15-5-31 16</inkml:trace>
  <inkml:trace contextRef="#ctx0" brushRef="#br0" timeOffset="6605.709">8954 5523 272 0,'-4'-10'101'0,"4"7"-78"0,0 0 11 0,0 3 1 15,4 0 1-15,-1 0 3 16,1 3-4-16,-1 3-1 15,1 4-19-15,-1 9 2 0,-3 9 3 16,0 19-7-16,0 3 0 16,-3 6-7-16,-1-2-4 15,-3-1-4-15,4 3 1 0,-1 1 1 16,0-1 0 0,1-5-11-16,3-8-3 0,0-8-37 15,0-10-14-15,-4-9-62 16,4-7-68-1,-7-3 62-15</inkml:trace>
  <inkml:trace contextRef="#ctx0" brushRef="#br0" timeOffset="6759.225">8781 5937 252 0,'-18'-22'96'0,"18"22"-75"0,7 0 19 16,4 0 4-16,-1 0-5 15,8 0 1-15,7 0-9 0,6-4-2 16,5 1-16-16,2 0-6 0,1 0 0 15,0 0-4-15,0 3-2 16,0 0-42-16,-4 0-20 16</inkml:trace>
  <inkml:trace contextRef="#ctx0" brushRef="#br0" timeOffset="7477.312">4039 7222 236 0,'7'-12'88'0,"-7"12"-69"0,4 0 19 0,-4 0 6 0,0 3-5 15,3-3 1-15,4 6-5 16,4-3 1-16,14-3-20 15,10-9 2-15,18-7 2 0,39-15 0 16,10-4 0-16,25-9-4 16,32 10 0-16,-8-4-11 15,22 4-3-15,-10 2-2 16,-26 4 2-16,-20 3-1 16,-26 6 2-16,-17 7-31 15,-35 2-83 1,-21 17-10-16,-15 5-39 15</inkml:trace>
  <inkml:trace contextRef="#ctx0" brushRef="#br0" timeOffset="7852.919">4473 7335 316 0,'28'-16'118'0,"4"7"-92"0,14-7 17 0,-25 10 3 16,11 0-7-16,10 3 1 15,11 3-5-15,11 6 1 16,-11 6-20-16,-4 7 4 0,-21 3 1 16,-14 16 0-16,-14 12-1 0,-17 13-6 15,-4-1-1-15,-11-5-8 16,4 2-1-16,6-9-4 15,5-6-1-15,10-6-1 16,0-3 0-16,10-10 2 16,8 0 0-16,17-13-3 15,14-2 2-15,11-7 1 16,4-3 2-16,6-7-6 16,-6-2 1-16,10-7-52 15,7-2-21-15,3-1-69 16,12-13-30-16,-1-8 28 15</inkml:trace>
  <inkml:trace contextRef="#ctx0" brushRef="#br0" timeOffset="8366.436">7066 6921 300 0,'-21'6'112'0,"10"-6"-87"0,8 3 13 16,3 1-1-16,3-1 2 0,8 0 3 15,14-3-3-15,13-3-1 16,30-4-21-16,16-2 1 0,11-3 2 16,22-4-5-16,13 0 2 15,-6-6-10 1,6 3-2-16,1-6-3 0,-11-3 1 16,-18-3-9-16,-14-4-1 15,-14 1-38-15,-14 6-18 16,-14 6-22-16,-21 18-121 31</inkml:trace>
  <inkml:trace contextRef="#ctx0" brushRef="#br0" timeOffset="8737.859">7479 7031 276 0,'-14'12'104'0,"24"-9"-81"0,15-6 16 16,-7 0 3-16,10-6-1 16,18-4 3-16,17 1 0 15,11 2 0-15,0 4-24 16,-7 6 6-16,-10 13 4 0,-15 2-5 16,-10 13-2-16,-14 10-7 15,-15 3-2-15,-13 9-6 16,-12 3-3-16,-13-2-2 15,-4-1 0-15,1 3-4 16,6 0-2-16,11-6-1 16,10 0 3-16,11-9 0 0,14-10 1 15,14-9 0-15,8-16 0 16,6-3 0-16,7-12 0 16,15-10-3-16,10-7 0 15,4 1-49-15,-8 3-20 16,-3-3-57-16,4 6-23 15,-1-13-1 1</inkml:trace>
  <inkml:trace contextRef="#ctx0" brushRef="#br0" timeOffset="9173.096">9391 6623 272 0,'-35'16'101'0,"10"-4"-78"0,-3 10 20 0,17-12 2 15,4-1-6-15,7 1 0 16,11-1 2-16,13-9 3 16,12 0-23-16,6-9 1 0,22-10 0 15,17-6-4-15,7 0 2 16,4-4-9-16,6-2-2 15,12 0-5-15,-4-1-3 16,-11 7-3-16,-14 0 1 16,-18 6-43-16,-13 7-20 15,-15 6-39-15,-14 9-13 16,-14 9-37 0</inkml:trace>
  <inkml:trace contextRef="#ctx0" brushRef="#br0" timeOffset="9535.907">9620 6846 276 0,'-56'16'104'0,"49"-16"-81"0,0 0 16 15,7-7 1-15,3 7 0 16,11-9 3-16,15-1-8 16,13 1-4-16,11 0-17 15,3 2 7-15,-3 4 5 0,-3 6-5 16,-8 4 0-16,-14 11-8 15,-10 1 0-15,-15 16-6 16,-13 5-2-16,-11 11 2 16,-15 14 2-16,-6-5-2 0,0 0-2 15,6-7 2-15,12-9 0 16,13-10-6-16,15-5 0 16,13-7 1-16,15-7 3 15,7-12-4-15,7 4-1 16,10-14 0-16,8 4 2 15,6-6-3-15,-6-7 0 16,-11 10-37-16,-11-4-16 16,-10 1-39-16,-11 0-17 15,-11 2-65 1</inkml:trace>
  <inkml:trace contextRef="#ctx0" brushRef="#br0" timeOffset="10016.053">6336 8809 316 0,'-11'-35'118'0,"15"32"-92"0,3-3 19 0,-4 6 5 16,4 0-8-16,8 6 0 16,6 7-15-16,7 12-4 15,4 6-13-15,-1 10 7 0,5 15 3 16,-1 1-6-16,4-7-3 16,7 0-6-16,3-6-2 15,0-7-1-15,4-2 1 16,-10-7-2-16,-1-3-1 15,-7-6-32-15,-13 0-16 16,-1-7-36-16,-7-2-14 0,-4 2-69 16</inkml:trace>
  <inkml:trace contextRef="#ctx0" brushRef="#br0" timeOffset="10284.674">7056 8705 348 0,'-4'-12'132'0,"1"15"-103"0,-1 6 18 16,0 1 4-16,1 5-11 0,-1 10-1 15,-3 4-16-15,-7 18-4 16,0 22-11-16,-4 12-3 0,-3 4 1 16,-3 18-5-16,-1 23-1 15,-10-10 2-15,3 15 1 16,4 4-1-16,3-16-2 15,11-15-4-15,3-20-2 16,11-21-33-16,11-19-11 16,3-16-26-16,11-18-10 15,10-17-72 1</inkml:trace>
  <inkml:trace contextRef="#ctx0" brushRef="#br0" timeOffset="10531.574">7341 8918 360 0,'-10'7'134'0,"6"-4"-104"0,8 9 16 16,-1-9 1-16,8 1-15 15,10-4-1-15,7 0-16 16,8 0-6-16,-1 0-6 15,0 0-3-15,4 3 3 0,-7 3-24 16,-8 7-11-16,-3 5-41 16,-10 4-16-16,0 3-70 15</inkml:trace>
  <inkml:trace contextRef="#ctx0" brushRef="#br0" timeOffset="10691.632">7422 9285 288 0,'-38'16'107'0,"31"-13"-83"0,3 6 6 0,4-9-1 15,11 0-3-15,10-3 4 16,0-3-14-16,14 3-4 16,4-3-8-16,10-7-5 0,8 1 0 15,10-4-17-15,3-6-8 16,-2 0-57-16,-1-3-26 16,3-3-9-1</inkml:trace>
  <inkml:trace contextRef="#ctx0" brushRef="#br0" timeOffset="11230.311">8114 8608 244 0,'-39'-53'90'0,"29"31"-70"0,-1 3 17 15,7 9 4-15,4 7 0 16,4-6 3-16,3 0-5 15,4-4 1-15,45-12 3 16,-10 16-15-16,10-1 7 16,1 7 5-16,-8 9-6 15,-7 4-3-15,-10 12-11 0,-7 9-2 16,-11 10-7-16,-10 9-1 16,-11-3-6-1,-4-3-3-15,-3 0 0 0,-4-7 1 16,4-2-3-16,0-4 0 15,3 1 1-15,8-4 0 16,6 0-3-16,4 0 2 16,11 0 1-16,3-2 0 15,0-5 0-15,4 1 0 16,0-3 0-16,3 6 0 16,0-3 0-16,0 0 2 15,-6-3-3-15,-5 6 0 16,-6-3 3-16,-11 0 1 15,-7 3-1-15,-7 0-2 16,-7 0 1-16,-8 0 1 16,-6 4-3-16,-7-4 0 15,-1 0 1-15,1-6 2 0,3-7-10 16,4-12-2-16,7 0-30 16,10-9-14-16,11-4-19 15,14 1-4-15,11-7-10 16,6-3-3-16,12-3-54 15</inkml:trace>
  <inkml:trace contextRef="#ctx0" brushRef="#br0" timeOffset="11499.811">9239 8555 244 0,'32'-32'93'0,"-25"32"-72"0,-3 7 14 0,-4-4 2 15,-4 6 7-15,-3 7 6 16,-4-1 1-16,-3 7 3 16,-7 4-29-16,-4 2 1 0,-3 12-1 15,0-2-9-15,-4 6-4 16,-3 6-7-16,0 10-4 16,-1 2-3-16,5-2 1 15,2-10-4-15,5-3 1 16,6-12-29-16,8-10-13 15,2-6-25-15,5-1-8 16,3-8-79 0</inkml:trace>
  <inkml:trace contextRef="#ctx0" brushRef="#br0" timeOffset="11743.746">8901 8683 344 0,'-25'-69'129'0,"21"54"-100"0,4 5 13 15,0 10 2-15,0 10-12 16,0 8-1-16,0 4-4 16,7 13-2-16,4 6-14 15,7-1 0-15,-1 11 2 0,4 8-7 16,4 1-3-16,3-1-5 0,4-9 1 16,7 1-8-16,7-14-4 15,3-9-46-15,4-9-19 16,-4-9-83-1,1-10-57-15,-1-13 95 16</inkml:trace>
  <inkml:trace contextRef="#ctx0" brushRef="#br0" timeOffset="11996.781">9779 8294 376 0,'-7'-12'143'0,"7"12"-112"0,0 0 19 0,0 0-2 16,3 0-4-16,5 6 1 16,2 4-14-16,4 5-7 15,0 10-13-15,4 16-5 0,-4 28-2 0,4 3-5 16,-4 3 1-16,0 4 0 16,0 2 0-16,-3 1-9 15,-1-10-4-15,1-12-33 16,-4-13-13-16,-7-10-29 15,-4-9-12-15,-3-12-63 16</inkml:trace>
  <inkml:trace contextRef="#ctx0" brushRef="#br0" timeOffset="12176.916">9539 8765 340 0,'0'-13'129'0,"4"10"-100"0,10 3 9 0,-4 0-1 16,12 0-19-16,13-3-2 15,14-3-8-15,4-4-3 16,0 1-2-16,0-1-5 0,0-2 1 16,0-1-8-16,0-5-4 15,0 5-53-15,-11-3-21 16,0 1-60 0</inkml:trace>
  <inkml:trace contextRef="#ctx0" brushRef="#br0" timeOffset="12448.038">10463 8225 360 0,'0'-9'134'0,"-3"9"-104"0,-4 6 18 0,3-3 0 0,-3 4-6 16,0 5-1-16,0 4-14 16,-3 6-4-16,-1 3-13 15,0 3-4-15,1 7 0 0,3 2-5 16,3 7-3-16,8-6 3 15,3-7 1-15,7-9-3 16,4 3-1-16,6-12 3 16,4-7 1-16,1-6-14 15,2-6-4-15,1-4-36 16,-4-5-16-16,-3-1-20 16,-4-3-8-16,-3 0-52 15</inkml:trace>
  <inkml:trace contextRef="#ctx0" brushRef="#br0" timeOffset="12655.596">10791 8197 348 0,'4'-28'129'0,"-8"22"-100"0,-3 6 29 0,4 3 8 15,-4 3-10-15,-4 7 2 16,-3 5-21-16,0 8-8 16,-7 5-17-16,0 13-3 0,-4 19 1 15,4 15-4-15,3 0 2 16,8-2-7-16,3-7-1 15,7 9-16-15,3-6-6 16,4 0-38-16,0-6-14 16,0-10-40-16,0-2-19 15,-3-7-21 1</inkml:trace>
  <inkml:trace contextRef="#ctx0" brushRef="#br0" timeOffset="13498.764">7250 11232 252 0,'0'-62'96'0,"3"18"-75"0,4-47 17 0,-3 53 1 16,3-6-8-16,3 10-1 15,-3 6-3-15,0 12 0 16,-3 16-15-16,-4 34 9 0,-7 29 2 16,-4 25 6-16,-10 50 2 15,-4 31-5-15,-3 48-4 16,-7 58-10-16,-4 45-5 15,0 41-4-15,-3 18 0 16,3 16 4-16,4 4 4 16,3 5-4-16,0-3 1 15,-3-2-3-15,3-48 0 16,4-9-3-16,0-20-2 16,3-30 1-16,8-32 1 15,-1-25-3-15,4-53-2 16,0-37-20-16,-4-48-10 0,-3-41-36 15,-4-53-16-15,-6-37-98 16</inkml:trace>
  <inkml:trace contextRef="#ctx0" brushRef="#br0" timeOffset="13720.247">4921 11985 4 0,'-53'9'0'0</inkml:trace>
  <inkml:trace contextRef="#ctx0" brushRef="#br0" timeOffset="14006.623">4533 12182 232 0,'-63'29'88'0,"49"-20"-69"0,3-3 8 0,11-6-1 16,7 0 1-16,11 0 4 0,13 0 0 16,15 0 3-1,14 0-18-15,28 0 2 0,25 3 0 0,21-3-2 16,36-3 1-16,13-6-3 15,32-7 1-15,29-6 1 16,13-9 2-16,40-16-6 16,27-13-2-16,8-2-1 15,-4 5-1-15,7 10-4 16,-17 6-3-16,-26 10 0 16,-24 9 1-16,-28 10-3 15,-39 5 0-15,-35 7-8 16,-32 0-2-16,-28 7-23 15,-32-4-8-15,-31 3-24 16,-26 0-9-16,-17 7-75 16</inkml:trace>
  <inkml:trace contextRef="#ctx0" brushRef="#br0" timeOffset="14443.12">6541 10659 244 0,'-4'-7'90'0,"0"4"-70"0,-3 0 17 16,4 3 2-16,-8 0-6 15,1 6 3-15,-4 4-7 16,-8 9-1-16,-9 9-15 15,-12 16-3-15,-3 21 0 0,-3 20-6 0,-7 3 0 16,-8 6-2-16,-6 19 1 16,-1-3-4-1,4-10 0-15,11-9-1 0,13-16 0 16,11-15-42-16,11-13-20 16,7-19-87-1</inkml:trace>
  <inkml:trace contextRef="#ctx0" brushRef="#br0" timeOffset="14699.557">5927 10643 236 0,'14'-60'90'0,"-4"54"-70"0,8 6 19 0,-11 9 3 0,4 10-7 16,3 16 0-16,7 9-14 15,-3 22-5-15,3 21-9 16,3 7-5-16,1 7 1 0,7 12-2 16,10-1-1-16,15-14 1 15,13-14-1-15,-3-12-18 16,0-15-5-16,4-16-75 16,13-1-30-16,-6-15 16 15</inkml:trace>
  <inkml:trace contextRef="#ctx0" brushRef="#br0" timeOffset="14972.088">7751 10637 348 0,'-25'-35'132'0,"18"29"-103"0,0 6 7 0,3 9-4 15,4 4-14-15,4 6 0 16,6 6-11-16,4 6-2 16,4 16-3-16,7 13-2 0,-4 6 3 15,7 6-2-15,0-19-1 16,1 3-15-16,-1-15-7 16,4 0-29-16,-1-13-10 15,1-9-63 1,3-7-51-16,4-12 67 0</inkml:trace>
  <inkml:trace contextRef="#ctx0" brushRef="#br0" timeOffset="15191.562">8438 10762 220 0,'15'-53'82'0,"-15"34"-64"0,0-16 20 0,0 26 3 0,-4 0 1 16,-7 9 4-16,-6 12-14 15,-11 13-5-15,-11 19-15 16,-11 35 3-16,-3 15 3 0,-3 15-8 15,-11 32-1-15,-14 4-5 16,-7 15-3-16,3 3 0 16,11 0-1-16,3-10-11 15,8 1-3-15,10-22-28 0,4-19-13 16,3-19-29-16,0-10-9 16,7-15-19-1</inkml:trace>
  <inkml:trace contextRef="#ctx0" brushRef="#br0" timeOffset="16200.752">6011 12690 224 0,'0'-15'85'0,"0"5"-66"0,-7-9 10 16,4 10-1-16,-4-7-10 16,0-2-3-16,-4-1 0 0,-3-3 1 15,-4 3-9-15,-3 10 7 0,-4 9 3 16,-10 9-3-16,3 10 0 16,1 3-4-16,2 9 1 15,-9 4-2-15,2 24 0 16,5 16-3-16,2 4 1 15,5-1-6-15,10-3-1 16,14 10 2-16,10-6 3 16,11-20 2-16,15-21 1 15,17-13 0-15,17-25 2 16,4-16 4-16,-3-9 3 16,-4-13 2-16,3-24 1 15,1-14-7-15,-8-5 0 16,-10 3-8-16,-21 12-1 15,-21 6 2-15,-22 7 1 16,-14 9-6-16,-21 9 0 0,-17 17-6 16,-25 8 1-16,3 16-7 15,4 7-1-15,-7 9-22 16,7 9-10-16,7 13-21 16,-4 16-8-16,11 3-77 15</inkml:trace>
  <inkml:trace contextRef="#ctx0" brushRef="#br0" timeOffset="16604.884">4763 13948 300 0,'17'-16'112'0,"-3"-3"-87"0,25-6 9 0,-14 16-4 16,21-4-7-16,3 1-2 16,18-1-3-16,4-3 1 15,20 4-10-15,19-4 1 0,-1-3 3 16,25-3-1-16,11 1 1 16,13-5-7-16,26-2-2 15,-1 9-2-15,33-6 1 16,-8 3-2-16,17 0 2 15,-6 4-2-15,14 5 2 16,-7 7-4-16,7-4 0 16,-25 10 3-16,7-3 1 0,-10-3-6 15,-18-3 0-15,3 2 3 16,-10-8 4-16,-18-4-1 16,1 0-2-16,-12 0-3 15,-20 0 1-15,-25 10-67 16,-18 0-32-16,-18-1-64 15</inkml:trace>
  <inkml:trace contextRef="#ctx0" brushRef="#br0" timeOffset="17159.726">5891 14130 236 0,'7'-35'88'0,"-3"26"-69"0,3-10 19 16,-3 16 4-16,-4-4-7 15,7 4 2-15,0 3-10 0,3 10-2 16,1 2-14-16,-4 20 2 0,0 15 1 16,-4 19-5-16,-3 6-3 15,0 0-6-15,-3-3-2 16,-1 3 3-16,1 0 1 15,-1 3-9-15,1-9-5 16,-1-16-32-16,1-9-13 16,-4-13-46-16,0 0-20 15</inkml:trace>
  <inkml:trace contextRef="#ctx0" brushRef="#br0" timeOffset="17595.152">4791 15158 236 0,'-4'25'88'0,"8"-15"-69"0,-1-1 6 16,1-6-2-16,6-3 2 15,12 6 5-15,9-6 1 16,15 0 1-16,4 0-17 16,17 0-5-16,3 0 1 0,32 0-1 15,11 0 2-15,18-6-2 16,28 3 1-16,6-10 0 16,29-2 3-16,8-10-5 15,27-7-1-15,0 1-2 0,18-13-1 16,7-9-1-16,0-7 0 15,14 1 0-15,-21 5 0 16,4 7-5-16,-22 10 1 16,-67 8-2-16,53 11 0 15,-56-1 2-15,7 9 0 16,-21 4 2-16,-15 3 1 16,-21 3-26-16,-17-3-9 15,-21 0-26-15,-18 0-11 16,-18-1-80-1</inkml:trace>
  <inkml:trace contextRef="#ctx0" brushRef="#br0" timeOffset="21320.026">5211 16171 272 0,'-4'-10'104'0,"4"7"-81"0,4-6 14 0,-4 6 1 0,3-4-2 15,1 7 2-15,3-3-3 16,0-3-1-16,7 6-19 16,3 6 2-16,12-3 1 0,-1-3-6 15,7 7 1-15,8-4-6 16,-5-3 1-16,5 6-5 16,-1-3 0-16,-10 0 3 15,-1 1 1-15,-6 2-3 16,0 3-3-16,-4-3 2 15,-10 1 0-15,-1 2-1 16,1-3-2-16,-4 1-2 0,0-4-1 16,-4 0-25-16,1 0-11 15,-1-3-20-15,1-3-8 16,0 0-22-16,3 0-6 16,0 0-28-1</inkml:trace>
  <inkml:trace contextRef="#ctx0" brushRef="#br0" timeOffset="21692.072">6022 15619 228 0,'7'-19'85'0,"-3"10"-66"0,-1 6 14 0,-3-1 4 0,0 1-4 16,0 0 1-16,4 0-2 15,-4 3 0-15,0 0-17 16,0 9 0-16,0 7 1 0,-4 12 1 16,4 23-1-16,0 14-2 15,0 7-1-15,0 19-3 16,0 25 1-16,0 7-6 15,0 5-3-15,0 7 1 16,0-3 0-16,0-26-1 16,0-15 1-16,4-19-9 15,-1-15-1-15,4-23-34 16,0-5-15-16,0-23-101 16,-7-22-59-16,-3-12 99 15</inkml:trace>
  <inkml:trace contextRef="#ctx0" brushRef="#br0" timeOffset="22744.297">8135 12273 204 0,'0'-18'77'0,"-3"14"-60"0,3-5 15 0,0 3 4 16,0 6-3-16,-4-3 1 16,0-4-6-16,4 1 0 15,0 3-16-15,-3 0 6 0,3 0 5 16,0 3-6-16,-4 3 1 16,1 6-5-16,-1 10 0 15,-3 9-1-15,0 13 0 16,0 6-2-16,0 3 1 15,0 0-6-15,0-6-1 16,4-3 0-16,3-3 0 16,0-10-2-16,3-6 1 0,4-3 2 15,4-4 4-15,3-12-4 16,3 4-1-16,5-7-2 16,2-7 1-16,1 7-4 15,0-3 0-15,-4-3-15 16,0 6-6-16,-3-3-44 15,-1-3-18-15,-3 6-77 16</inkml:trace>
  <inkml:trace contextRef="#ctx0" brushRef="#br0" timeOffset="23028.812">8505 12298 252 0,'4'-34'96'0,"0"25"-75"0,-1-10 23 0,-3 16 5 16,0-4-6-16,0 1 1 15,0 0-7-15,0 6 0 16,0 3-21-16,-3 9 0 0,-5 4 0 16,1 22 1-16,-3 12-1 15,-4 6-8-15,0 10-3 16,0-6-3-16,-1 9-2 15,1 6-2-15,0 3 1 16,4-5-12-16,3-11-5 16,3-8-41-16,4-11-19 0,0-2-94 15</inkml:trace>
  <inkml:trace contextRef="#ctx0" brushRef="#br0" timeOffset="23751.397">7779 13719 220 0,'-28'-3'82'0,"20"3"-64"16,1-3 15-16,7 3 4 0,-3 0-4 16,3 0 3-16,0 0-7 15,0 0-1-15,3 0-15 16,1-4 8-16,3 4 5 0,0 0 1 15,4 4 4-15,6-1-8 16,-3 0-2-16,11-3-3 16,7-3 0-16,3 0-3 15,4-4 1-15,0 1-5 16,3-3-1-16,0-1-4 16,1 7-1-16,-4-3-3 15,-4 6-2-15,-7 0 5 0,-3 6 1 16,-8 3 0-16,-3 10 1 15,-3 10-2 1,-4 8 2-16,-7 7-2 0,0 9 2 16,-7 1-4-16,-7 5 0 15,-4 4-3-15,1 12-1 16,-1 4 1-16,0-7 2 16,4-16-1-16,7-3 2 15,-3-12-9-15,3-13-3 16,7-15-39-16,3-4-19 15,1-9-56-15,6-9-22 16,4 0-13 0</inkml:trace>
  <inkml:trace contextRef="#ctx0" brushRef="#br0" timeOffset="24726.008">8086 15515 264 0,'0'-12'99'0,"0"3"-77"0,-4-1 26 0,4 7 10 0,-3-3-7 16,3 6 0-16,0 0-13 16,-4 9-6-16,1 1-18 15,-1 11 4-15,1 11 5 0,-1 12-1 16,0 22 1-16,4 3-8 15,0 9-4-15,0 3-4 16,0 10-2-16,-3 13-1 16,3-4 2-16,0-6-3 15,0 3-2-15,0 4-3 16,0-7 1-16,0-13 1 16,0-15 2-16,0-16-10 15,0-12-2-15,0-25-99 16,3-20-105-1</inkml:trace>
  <inkml:trace contextRef="#ctx0" brushRef="#br0" timeOffset="27459.723">23036 8370 216 0,'7'-16'82'0,"-7"16"-64"0,4-16 18 0,-4 16 4 0,-4-3-3 16,4 0 2-16,-7 0-8 15,4 0-4-15,-8 0-15 16,4 0 1-16,-3 3 3 0,3 0-4 16,-4 6-2-16,4-3 1 15,0 6 3-15,0 1-2 16,0 5 1-16,3-2-5 16,1 6-3-16,-1-7 0 15,4 10-1-15,0-6-2 16,4 0 1-16,-1-4 0 15,8-9 1-15,-1 0 2 16,12-9 3-16,-5 0 2 16,11-7 3-16,-6 4-5 15,2-7-1-15,-3 4 0 0,-6-10 2 16,-1 3 4-16,-11-3 1 16,1 3-8-16,-15-3-2 15,1 3-1-15,-12-3 2 16,5 10-1-16,-11 6 0 15,6-4-3-15,-2 20-2 16,3-4-2-16,-4 13 1 16,4-4 1-16,3 11 2 15,4-5-3-15,3 8 0 16,4-1 1-16,7 3 0 16,0-6 0-16,14 0 0 15,-3-3 0-15,17-9 2 16,-3 3 1-16,10-16 1 15,-3 0 0-15,3-16 2 16,-7 6-1-16,-3-5 2 0,-4-1-2 16,-10-6 2-16,-1 3-2 15,-13-6 0-15,-1 6-3 16,-17-2 1-16,4-1-2 16,-15 0-1-16,7 3 1 15,-7 6 1-15,8 4-1 16,-5 15-1-16,5-3-2 15,-1 16-1-15,4-3 2 16,7 15 0-16,3-9 1 16,11 19 0-16,0-10-3 0,11 1 0 15,-4-4 4-15,18-6 1 16,-4 0 0-16,14-10-2 16,-7-2 1-16,11-17 1 15,-7 4 1-15,3-22 1 16,-7 6-2-16,-3-9-2 15,-4 9 1-15,-10-9 1 16,-4 3 1-16,-21-3 3 16,3 3-5-16,-21 6-1 15,8 0 2-15,-12 10 1 16,8 2-4-16,-4 17-1 16,4-4 1-16,3 16 0 15,4-6-2-15,7 21 0 16,0-2 2-16,14 6 0 15,0-10 1-15,18 7 0 0,-4-10-3 16,21-6 2-16,-7-3 1 16,15-13 2-16,-8-3 1 15,4-22 3-15,-7 3 1 16,-4-15 1-16,-7 0 0 16,-7-1 0-16,-3 1-4 15,-18 0-1-15,3-1 1 16,-24 13 0-16,7 1-2 15,-15 18-2-15,5-3-2 16,-1 15 1-16,4 4 1 16,6 9 0-16,5-6 0 15,6 3 0-15,1-4-5 0,13-5 1 16,-3-1-14-16,11-12-5 16,-1 0-61-16,8-9-27 15,-4 6-108 1</inkml:trace>
  <inkml:trace contextRef="#ctx0" brushRef="#br0" timeOffset="31435.856">25414 1340 208 0,'-7'9'79'0,"0"-9"-61"0,3 10 8 0,4-10-1 15,0 0-4-15,0 0 2 16,0 3-4-16,4-3-2 16,3 0-9-16,4-3 4 0,3 3 1 15,0-7-2-15,-4 4-1 16,1-6-2-16,0-1 2 16,-1-2-1-16,-3-4 2 15,0 4 0-15,-3-4 1 16,-1 4 0-16,-3-4 2 15,-3 6 4-15,-4 1 1 16,-4 0-6-16,-3-1-3 16,-4 7-3-16,1 6-2 15,-1 7-1-15,1 8 0 0,-1 1 0 16,0 9 0 0,4 1-5-16,4-1-1 0,3 0 3 15,7-3 1-15,7-3 0 16,3-9 1-16,8-4 2 15,6 1 4-15,8-10-2 16,4-10 1-16,-1 1-3 16,-3-20 2-16,-1 4-4 15,-6-6 0-15,-4 0 1 16,-7-1 2-16,-7 4 1 16,-3 3 3-16,-11 3-3 15,-7 3 1-15,-7 0-3 16,-1 10 0-16,5 9-3 15,-12 0-2-15,-9 16 1 0,2 6-1 16,5 9 0-16,6 4 0 16,4-4 0-16,7 3 2 15,7-2-3-15,7-7 0 16,7-10-1-16,3 4 0 16,8-9 4-16,7-1 3 15,3-9-2-15,4-9 0 16,-4-1 1-16,0-12 0 15,0-6-2-15,-7-6 1 16,-3-1-2-16,-7 1 2 16,-8-1 0-16,-10 7 1 15,-7-10-2-15,-11 13-2 16,-6 0 1-16,-5 9-1 16,1 7 0-16,0 9 0 0,3 9 0 15,0 7 0-15,8 9-3 16,2 0 0-16,8 13 2 15,11-4 0-15,6 1-2 16,4-4 0-16,7-3 4 16,8-6 1-16,6-3 0 15,4-6 1-15,3-10-2 16,0-6 2-16,0-10-2 16,-3-6 2-16,-7-6-2 15,-11 7 2-15,0 2-2 16,-7-6-1-16,-7-9 1 15,-7 2-1-15,-11 4 2 0,-6 3 1 16,-5 7-4-16,-2 8 1 16,-1 7 0-16,0 7 0 15,4 8-3-15,3 7 2 16,8 3-1-16,3 4 0 16,7 2 2-16,7 0 0 15,3 1-3-15,8-4 2 16,6-3 1-16,11-6 0 15,4-7 2-15,4-2 1 16,-1-10-1-16,0-10 1 16,-3-9-2-16,-7-2-1 15,-4-8 1-15,-7-8 1 16,-7 8-1-16,-7-2-1 16,-7 0 1-16,-11 3-1 0,-7-1 0 15,-6 14 2 1,-5-1-3-16,1 13-2 0,0 3 2 15,3 9 0-15,4 10 1 16,10 6 2-16,4-6-3 16,4 15 0-16,3 13-1 15,10-3 0-15,8-3 2 16,6-13 0-16,11-6-3 16,8-3 2-16,-1-9 3 15,14-4 1-15,-6-12-1 16,-8-13 1-16,-3-13-2 0,-8-2 2 15,-9-1-2 1,-8 1-1-16,-11 3 3 0,-6-1 0 16,-12 7-1-16,-9 6-2 15,-8 7 1-15,-4 15-1 16,5 13 0-16,2 9 2 16,8 0-1-16,11 6-1 15,2-3-2-15,12 4 1 16,6-7-1-16,8 0 0 15,7-13 2-15,3 1 2 16,-4-4-1-16,1 1-1 16,-7-1-4-16,-1-9 0 15,-3 0-53-15,4 0-24 16,-1-19-56-16,1-6-24 16,0 0 11-16</inkml:trace>
  <inkml:trace contextRef="#ctx0" brushRef="#br0" timeOffset="32475.711">23654 1352 192 0,'-18'10'71'0,"8"-4"-55"0,-1 4 20 15,4-4 4-15,0-6-3 16,3 3 1-16,4-3-4 0,4-3 1 15,3-3-19-15,7-4 11 0,11 1 5 16,3 2-3-16,7 4 0 16,8-6-7-16,6 3-2 15,14-1-7-15,19 4 0 16,-5-9-4-16,-3 9 2 16,0-7 0-16,0 4 3 15,-3-4-3-15,-4 10-1 16,-11-3-4-16,-6 3-1 15,-11 0 3-15,-11 0 3 16,-7 0 5-16,-10-6 2 16,-8 3-7-16,-13 3-2 15,-12 0-5-15,-9 0-3 16,-5 9 2-16,-6-6 0 16,-4 7-4-16,-10-1-1 15,-15-2 3-15,-3-4 1 16,4 9-3-16,6-9 1 0,11 4 0 15,4 2 0-15,3 0-3 16,14 1 0-16,11-1-1 16,7 4 3-16,14-13-2 15,10-6 1-15,19-4 2 16,27-9 0-16,11-3-3 16,7-3 2-16,0 6 1 15,7-2 2-15,1 2-3 16,-26 12 0-16,-10-2 1 15,0 0 0-15,0 2 2 16,-32 7 3 0,-18 7 0-16,-21-4-3 0,-6 6 2 15,-12 4-3-15,-6-1-1 16,-11 4 1-16,-3-7-1 16,-1-6-20-16,8-3-7 15,10 0-41-15,10 0-19 16,15-3-117-1</inkml:trace>
  <inkml:trace contextRef="#ctx0" brushRef="#br0" timeOffset="33059.461">22454 1051 284 0,'-10'-9'107'0,"10"9"-83"0,0-3 21 0,0 3 7 15,0 0-6-15,3 3 2 16,1 6-9-16,-1 10-4 16,8-3-19-16,3-4-1 0,11 4 1 15,14 0 1-15,10-4 1 16,11-5-3-16,3 2-1 15,4-9-4-15,11 0-1 16,0 0-3-16,-4 0 1 16,-14 0-2-16,-11 6 2 15,-10 4 2-15,-11 9 2 16,-10 6-1-16,-8 3 1 16,-6 9-6-16,-8 7-1 15,-3 0-2-15,-7-6 1 16,-3 6-2-16,-5-3 2 15,-6-1-2-15,-4 20 2 0,1-7-4 16,-1 4-2-16,4-1-14 16,3-12-6-16,7-10-28 15,8-12-12-15,10-9-20 16,10-13-8-16,11-6-88 16</inkml:trace>
  <inkml:trace contextRef="#ctx0" brushRef="#br0" timeOffset="34291.177">24126 2359 260 0,'4'0'99'0,"-4"0"-77"0,0 3 4 0,0-3 0 16,0 0 0-16,0 0 7 0,0 0 2 15,0 0 3-15,0 0-21 16,0 0 6-16,-4-3 1 0,1 0 1 16,-1-10 2-16,1 1-6 15,-1 2-3-15,1-5-6 16,3-1 0-16,0-6-7 16,0 3-1-16,0 4 4 15,0-11 3-15,-4 8-2 16,1-7 2-16,-4 6-6 15,0-10-1-15,0 4 2 16,0-12 1-16,0 9-3 16,-1-7-1-16,5 1-1 15,3-7 1-15,0 6-2 0,3 1-1 16,1-1 3-16,0 4 2 16,-4 0 0-16,0-1 0 15,0 1-3-15,0 0 1 16,-4 2-2-16,0-11-1 15,-3-4 3-15,4-3 0 16,-4-3-6-16,3 2 0 16,1 8 3-16,3-7 2 15,0 15 0-15,0-5-2 16,0 2-2-16,0 1 1 16,0-1 1-16,0-9 2 15,0 0-1-15,-4-12-1 16,1 3 1-16,-1 6 1 15,1-4-3-15,-1 8 0 16,1 5 1-16,-1-6 0 16,1 10-3-16,-5-4 2 0,5 0 1 15,-1 1 2-15,1 2-1 16,-1 7-1-16,1 3 1 16,3 0-1-16,0 9-3 15,0 4 2-15,0 2 1 16,0 4 0-16,0-3-3 15,0 18 2-15,3-3 1 16,1-3 0-16,-1 13-31 16,1-7-14-16,-1 7-32 15,5-6-12-15,-1-1-101 16</inkml:trace>
  <inkml:trace contextRef="#ctx0" brushRef="#br0" timeOffset="39240.437">24285 4695 252 0,'-14'-13'93'0,"4"13"-72"0,-8-6 7 0,7 6-2 16,-3-3-8-16,0-3 2 15,4 6 0-15,-1 0 2 16,0 6-12-16,1 3-1 0,3 4 1 0,0 6 9 16,0 6 6-16,0 0-9 15,-1 0-2-15,1 0-6 16,0-3-3-16,4-3 2 15,-1-4 2-15,11-2 2 16,7-7 3 0,4-6 4-16,7-6-6 15,0-7 1-15,-1-5-2 16,1-7 1-16,-4-4 0 16,-3-5 0-16,-4-4-6 15,-4 4-2-15,-6-1 2 16,-4 7 1-16,-7 9-3 15,-7 0-1-15,-4 7-1 16,-7 9-2-16,-6 9 1 0,-5 13-1 16,-2 18-3-16,2 7 2 15,8 0 1-15,7 0 2 16,7-3-1-16,10-3 2 16,8-4-2-16,3-12-1 15,0-3 3-15,14 0 2 16,14-4 7-16,1-5 2 15,-1-7-3-15,-3-9-1 16,-1-7 0-16,-2-12 4 16,-5-13-10-16,-6-2-2 15,-4-11 0-15,-7 1 1 16,-7 0-1-16,-7 0-2 16,-11 12 1-16,-3 7-1 15,-10 9 0-15,-5 13 2 0,-6 12-3 16,0 12 0-16,-1 20-1 15,8 12 0-15,7 3 2 16,7-3 0-16,10-9-3 16,11-1 2-16,11-5-1 15,10-7 0-15,11-6 2 16,3-10 2-16,4-6 1 16,-1-12 1-16,-2-4 0 15,-1-12 2-15,-7-13-1 16,-3-5 0-16,-7-4-3 15,-8 3-2-15,-6 3 1 16,-8 3 1-16,-6 7-1 16,-8 12 2-16,-7 13-4 0,-7 9 0 15,-3 19 1-15,-4 15 0 16,1 11-3-16,9 2 2 16,8-3 1-16,7-7 2 15,11-2-3-15,10-3 0 16,7-4-1-16,10-9 0 15,5 0 2-15,2-13 2 16,1-6-1-16,-4-9-1 16,1-10 5-16,-5-15 1 15,-3 0 0-15,-3-13 1 16,-7-6-2-16,-8 6 0 16,-6 3-6-16,-8 7 1 15,-7 8 0-15,-10 17 2 0,-7 18-3 16,-4 26 0-16,0 9-1 15,4 0 0-15,7-4 2 16,7-2 0-16,10-7-3 16,11-5 2-16,7-8 1 15,7 1 0-15,4-9-3 16,3-4 2-16,0-3-6 16,0-3 0-16,-3-3-26 15,-4-3-10-15,0-10-22 16,0-3-10-16,0 0-23 15,4-12-9-15,3-7-52 16</inkml:trace>
  <inkml:trace contextRef="#ctx0" brushRef="#br0" timeOffset="41973.164">25792 293 212 0,'7'-16'82'0,"-7"10"-64"0,3 3 13 0,-3-4 1 15,0 7-6-15,0-3-1 16,0 3-5-16,0 0-2 15,0 0-10-15,0 3 8 0,0-3 6 16,0 7 2-16,0-4 3 16,-3 6-6-16,3 4-3 15,-4-4-4-15,1 7-1 16,-1-1-3-16,-3 7 1 16,0 0-4-16,0 7 1 15,0 5-1-15,0-9 3 16,-4 3-1-16,1-3 0 15,-1-3-5-15,0 10-1 16,-3-7-1-16,4 3 1 16,-4 3 0-16,0 7 3 0,-1-4-3 15,-2 10 0-15,-1 0-1 16,1 0 1-16,-5 0 2 16,1-9 4-16,0 2-2 15,0-2-2-15,3-4 0 16,1 7-1-16,-1-4-2 15,0 1 1-15,4 12 0 16,0-3 1-16,0-1-5 16,0 4 1-16,-4-3 0 15,8-9 0-15,-1-7 0 0,-3 7 0 16,-4 12 0-16,1 3 2 16,3-6-1-16,3 0 2 15,0-4-2-15,1 4-1 16,-1-3 1-16,4-10-1 15,0-6 0-15,-3 7 2 16,-5-7-1-16,1 6-1 16,0-3-2-16,-3 1 1 15,2-4 1-15,-2 6 2 16,3-6-1-16,0 13-1 16,-1-4 1-16,1 1-1 15,4-7-3-15,-4 16 2 16,0-10 1-16,-4 1 2 15,4-4-1-15,-4 7-1 16,4-7 1-16,-4 7-1 0,1-10 0 16,-1 19 2-16,4-6-3 15,0 3 0-15,3-7 1 16,-3 7 0-16,4-6 0 16,-4 9 2-16,3-9-1 15,-7 2-1-15,4 4 1 16,-7 0 1-16,3-6 1 15,-3 28 1-15,4-16-5 16,-5 12 1-16,5-11 0 16,-4 5 0-16,3-12 0 15,-7 3 0-15,8 0 0 16,-8 19 2-16,4-16-1 16,-4 19-1-16,7-13 3 0,-3 7 0 15,4-13-4-15,-1 7 1 16,4-13 0-1,0 18 2-15,3-8-1 0,-3 2-1 16,3-6-2-16,-3 7 1 16,0-4 1-16,-3 0 0 15,3-6 0-15,-8 13 2 16,8-16-1-16,-7 19-1 16,3-10 1-16,-3 13 1 15,4-13-3-15,-5 3-2 16,5-12 2-16,-4 7 2 15,3-11 0-15,-7 17-1 16,8-10 1-16,-8 22-1 16,4-19 0-16,-4 19 2 0,7-16-3 15,-3 10 0-15,4-16 1 16,-4 22 2-16,-1-16-1 16,1 19-1-16,4-15-2 15,-1 9 1-15,4-13 1 16,-4 7 0-16,4-13 0 15,-4 12 2-15,4-12-3 16,-3 22 0-16,3-16-1 16,-4 10 0-16,4-10 2 15,-4 4 2-15,4-10-1 16,-4 9-1-16,4-12 1 0,-7 22-1 16,3-13 0-16,-3 20 0 15,4-17 0-15,-1 0 2 16,4-2-1-16,-4-1-1 15,4-3 1-15,0 16-1 16,0-13 0-16,0 19 0 16,3-15 0-16,-3 12 0 15,0-13-3-15,-4 23 2 16,4-20 1-16,-3 26 2 16,3-13-3-16,-4 6 0 15,4-12 1-15,-11 13 2 16,7-17-1-16,-6 29-1 15,3-19 1-15,-8 13-1 16,5-19 0-16,-5 15 0 0,5-18 0 16,-4 25 2-16,6-16-3 15,-2 3-2-15,6-9 2 16,-3 3 2-16,7-12-2 16,-4 12 0-16,4-10 1 15,-4 16 2-15,4-15-3 16,-3 15 0-16,3-15 1 15,-4 9 2-15,4-13-1 16,-4 26-1-16,4-16-2 16,-4 15 1-16,4-15 1 15,-7 9 0-15,3-22-3 16,-6 26 2-16,3-23 3 16,-8 35 3-16,5-19-2 0,-12 13-2 15,12-16-3-15,-5 31 1 16,5-24 1-16,-4 33 0 15,6-27 0-15,-6 21 0 16,3-21 0-16,-6 31 0 16,6-22 0-16,-14 12 0 15,7-15 0-15,-13 47 0 16,9-35-3-16,-13 29 2 16,10-32 1-16,-10 44 0 15,10-31 0-15,-10 34 2 16,10-34-3-16,-18 37 0 15,15-34 1-15,-22 47 2 16,15-35-1-16,-11 29-1 0,14-35-2 16,-10 44 1-16,13-38 1 15,-13 29 2-15,10-28-1 16,-21 33-1-16,14-39 1 16,-14 33-1-16,18-40 0 15,-8 34 0-15,15-34-3 16,-11 28 2-16,-21 70 1 15,11-39 2-15,10-34-1 16,7-28 2-16,7-19-4 16,4-10-2-16,6-18 2 15,5-13 2-15,6-9-2 16,4-10 0-16,0-9-10 16,0-3-3-16,3-10-31 0,1-6-12 15,-1-9-33-15,4-3-13 16,0-7-60-1</inkml:trace>
  <inkml:trace contextRef="#ctx0" brushRef="#br0" timeOffset="42484.195">20669 12731 252 0,'11'-63'96'0,"-11"63"-75"0,14-22 25 16,-14 16 6-16,3 3-1 16,5-3 2-16,-1-4-5 15,0 10 0 1,-4 0-1-16,1 19 1 0,-4 25-13 15,0 34-6-15,-4 10-13 16,1 28-3-16,-4 32-7 16,0 15-2-16,-4 34 0 15,4-9 2-15,0 26-3 16,0-17 0-16,3-2-3 16,1-10-1-16,-1-22 1 15,1-10 0-15,3-2 0 16,3-13 2-16,4-19-3 0,7-16 0 15,8-15-1-15,9-10 0 16,8-21 0-16,0-23 0 16,7-27 2-16,7-29 0 15,21-60 6-15,17-40 6 16,12-57 0-16,27-56 3 16,22-10-6-16,-32 39-3 15,-32 58-30-15,57-46-11 16,-39 50-49-16,21-29-19 15,-32 48-113 1</inkml:trace>
  <inkml:trace contextRef="#ctx0" brushRef="#br0" timeOffset="43326.986">25255 387 316 0,'-17'0'121'0,"6"0"-95"0,-6 19 16 0,9-4 1 15,-2-5-9-15,3 8 3 16,7-2-1-16,10-6 2 16,12-10-21-16,6-7 6 0,25-12 4 15,17-24-4-15,11 5 1 16,1 3-4-16,6-5-3 16,7-1-5-16,0 10-2 15,-10 5-2-15,-11 17 2 16,-14 9-1-16,-14 25 0 15,-14 16-1-15,-11 28 0 16,-7 6 0-16,-7 4 0 16,0 11-4-16,0 1-3 15,-3-6-3-15,3-10 1 16,-4-15-17-16,4-13-5 0,0-3-66 16,0-10-27-16,0-2-105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1:06:41.21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6181 2691 256 0,'0'-3'96'0,"-4"-6"-75"0,-3-7-5 0,0 10-9 16,4-4-5-16,-8 1 3 16,-3-4 2-16,0 1 1 15,-4-1-4-15,-7-5 4 0,-3 2 4 16,-7 6-2-16,-7-5 0 16,-4 5-4-16,0 4 1 15,0 3 0-15,-3-3 1 0,-11 3-2 16,0 3 1-1,-14 3-2-15,7 3 0 0,-11 7-3 16,0 2 1-16,-10 1-4 16,-18 18 0-16,4 10 1 15,-4 3 2-15,-7 7-1 16,-7 2-1-16,7-12 1 16,11 9-1-16,-7-6-3 15,-8 3 2-15,8 4 3 16,17-1 1-16,8-6-4 15,9 0-1-15,8-6 1 16,4-4 2-16,3-2 0 16,4-1-1-16,10-12 1 15,-4 13-1-15,8 9 0 16,7 12 0-16,-4 26 0 16,14 2 2-16,8 1 1 0,9 9 3 15,19 28-3-15,14-6 0 16,17-12 1-16,11-19 0 15,3-7-2-15,4-6 1 16,15-3-2-16,16 3-1 16,15-6 3-16,3-10 0 15,33-8 5-15,13-17 5 16,25-6-5-16,10-16-2 16,18-15-6-16,15-6 0 15,-8-17 0-15,11-8 2 16,-8-10-1-16,12 0 2 15,-5-4-2-15,15-8-1 0,-18-23 1 16,18-15 1-16,-24 3-3 16,2-6 0-16,-24-16 3 15,-28-10 1-15,-21 10-1 16,-22-6-2-16,-28-25 3 16,-31-7 0-16,-32 0-1 15,-32-18 1-15,-28 6-2 16,-18 3 2-16,-43 9-2 15,-38 38 2-15,-38 28-4 16,-36 47 0-16,-46 35-1 16,7 31 0-16,-7 13-18 15,35 3-7-15,25-4-24 16,18-5-10-16,28 12-82 16</inkml:trace>
  <inkml:trace contextRef="#ctx0" brushRef="#br0" timeOffset="617.015">5129 5708 240 0,'7'-91'90'0,"4"59"-70"0,-7-2 15 0,-4 24 2 16,0 1-8-16,0 3 22 15,3 25-6 1,1 21-24-16,3 17 2 0,-4 15 0 16,8 6 1-16,3 23 1 15,4 5-12-15,6-2-3 16,12 2-4-16,-1 10 1 15,11-3-6-15,7-19-1 16,-8-15 0-16,-2-17 0 16,-1-15-5-16,-10-12 1 0,-4-13-55 15,-7-10-26-15,-3-12-88 16</inkml:trace>
  <inkml:trace contextRef="#ctx0" brushRef="#br0" timeOffset="900.472">6089 5636 320 0,'3'0'121'0,"-3"12"-95"0,-3 29 11 0,-1-13-2 15,-3 13-18-15,-7 12-4 16,-10 35-4-16,-12 25-1 15,-13 22-4-15,0 31-3 0,-8 22 0 16,1 19-1-16,-4 0 2 16,-4 15-1-16,1-21 2 15,6 0-4-15,15-26-2 16,14-30-7-16,17-33-4 16,15-33-34-16,10-35-14 15,10-41-80 1</inkml:trace>
  <inkml:trace contextRef="#ctx0" brushRef="#br0" timeOffset="1188.588">6653 6012 288 0,'-42'15'110'0,"24"-8"-86"0,4-1 11 15,7 0-1-15,4 1-15 16,6-4-1-16,8 6-8 0,3-3-2 16,11-6-4-16,10-6-3 0,4 6 2 15,7 0-2-15,-1 0-1 16,-2 9-19-16,-8 13-10 15,-14 4-117 1</inkml:trace>
  <inkml:trace contextRef="#ctx0" brushRef="#br0" timeOffset="1383.234">6498 6865 312 0,'28'9'115'0,"-6"-18"-89"0,23-4 10 0,-20 7-2 0,17-7-19 16,22-6-6-16,7-2-5 16,-1 2-4-16,1 0 1 15,3 3-23-15,3-3-8 0,8 7-51 16,-4-4-20-16,4 1-14 16</inkml:trace>
  <inkml:trace contextRef="#ctx0" brushRef="#br0" timeOffset="1665.972">7567 6366 280 0,'-14'3'107'0,"14"0"-83"0,0-3 17 0,0 3 2 16,4 1-8-16,6-4 2 16,8 0-15-16,17-4-3 15,21-5-11-15,15-3-3 0,3-7-1 16,7 6 0-16,4-6 0 16,10-6-31-16,-3 0-14 15,-7-3-41-15,-8 3-16 16,-10 3-34-1</inkml:trace>
  <inkml:trace contextRef="#ctx0" brushRef="#br0" timeOffset="2027.299">8541 5504 288 0,'-7'-66'107'0,"10"44"-83"0,8-6 15 16,-8 18 1-16,8 1-16 15,7 3-3-15,13 6 1 16,12 9 0-16,3 10-11 16,-1 9 9-16,-2 16 3 0,-15 25-5 15,-10 9-3-15,-11 7-4 16,-18 12-2-16,-17 19-8 16,-15-3 0-16,1-6-1 15,0 6 2-15,3-4 1 16,4-8 1-16,10-10 0 15,11-19 0-15,10-13-2 0,11-12-2 16,18-6 1-16,21-13 1 16,18-9 1-16,3-9 1 15,7-1-2-15,-7-9-2 16,3-9-15-16,4 2-5 16,-3-8-41-16,-8-4-15 15,-10-6-98 1</inkml:trace>
  <inkml:trace contextRef="#ctx0" brushRef="#br0" timeOffset="2313.628">9906 5899 324 0,'14'-25'123'0,"-3"12"-95"0,-1-6 14 16,-6 10-1-16,-1 6-12 15,1-3 5 1,-8 21-11-16,-6 7-12 16,-11 16-7-16,-15 28-1 0,-10 15-2 15,-6 10 2-15,-5 6-2 16,4 13-1-16,4 3 1 16,6-13-1-16,5-12 0 15,9-13 0-15,8-6-16 16,7-15-6-16,7-17-31 0,7-15-11 15,4-12-95 1</inkml:trace>
  <inkml:trace contextRef="#ctx0" brushRef="#br0" timeOffset="2567.77">9567 5761 300 0,'4'-3'112'0,"-4"22"-87"0,3 18 15 0,-3-18 1 16,4 16-14-16,3 8-1 0,0 23-13 15,4 13-3-15,3 2-6 16,3-2-3-16,5 8 2 0,2 7-2 16,4-3-1-16,8-12 1 15,-1-13-1-15,4-10-7 16,0-9-3-16,-1-12-41 15,1-10-16-15,11-16-81 16</inkml:trace>
  <inkml:trace contextRef="#ctx0" brushRef="#br0" timeOffset="2971.634">10460 5996 264 0,'-7'6'101'0,"10"1"-78"0,8 2 9 0,-4-6 0 0,11 0-3 16,17-3 3-16,18-3-4 16,14 0 0-16,7 0-16 15,14-6-7-15,14-4-1 0,4 4-3 16,-10-4 2-16,-8 0-2 15,-7 4-1-15,-7 6-13 16,-18-3-4-16,-17 6-35 16,-14 0-16-16,-15 0-73 15</inkml:trace>
  <inkml:trace contextRef="#ctx0" brushRef="#br0" timeOffset="3258.657">10880 5275 284 0,'10'-50'107'0,"-3"34"-83"0,7 10 17 0,-7 9 2 16,4 16-3-16,0 12 0 15,-1 7-13-15,1 21-6 16,-1 26-12-16,-3-19-4 0,-3 53 1 15,0-25-3-15,-8 57-2 16,4-39 0-16,-4 26-1 16,4-6 0-16,0-13 2 0,4-18-6 15,3-14 1 1,0-18-43-16,4-15-17 16,3-17-102-1</inkml:trace>
  <inkml:trace contextRef="#ctx0" brushRef="#br0" timeOffset="3555.673">11892 5124 336 0,'14'-25'126'0,"-14"32"-98"0,-3 15 8 16,-4 0-5-16,-4 15-15 0,-7 10-4 15,-6 3-5-15,-4 10 0 16,-1 6-4-16,5 12 3 0,6-3 0 16,7-9-2-16,11-6-1 15,11-13-3-15,10-6-1 16,7-13 1-16,1 0 0 16,2-9 0-16,5-7 0 15,-1-2-31-15,0-7-14 16,-3-3-76-1,-4-6-74-15,-3-7 62 16</inkml:trace>
  <inkml:trace contextRef="#ctx0" brushRef="#br0" timeOffset="3799.239">12379 5093 324 0,'-4'-9'121'0,"-3"21"-95"0,-3 20 20 0,-1-10 1 0,1 15-10 15,-4 7 1-15,-4 6-13 16,-3 13-6-16,-4 28-10 16,-3 9-4-16,-4 7-1 0,-3 24-2 15,3 7-2-15,0-6 1 16,4 6-1-16,7 3 2 16,7-12 1-16,3-13-32 15,8-10-15-15,6-5-38 16,8-10-15-16,-1-13-55 15</inkml:trace>
  <inkml:trace contextRef="#ctx0" brushRef="#br0" timeOffset="4292.059">7532 9292 168 0,'25'-104'63'0,"-11"51"-49"0,7-23 18 0,-14 51 5 15,0 0-4-15,0 3 1 16</inkml:trace>
  <inkml:trace contextRef="#ctx0" brushRef="#br0" timeOffset="4564.643">7616 8984 420 0,'0'32'24'0,"-3"24"-6"15,-4 22 0-15,-7 48 0 16,-4 43-1-16,-7 41 2 16,-6 57-10-16,-12 56-3 0,5 28-2 15,2 35 2-15,-6-1-5 16,10 17-3-16,8-1 3 15,6 10 3-15,14-7 1 16,4-9 2-16,7-19-4 16,11 10 0-16,7 12-3 15,3 7-1-15,0-10 1 16,4-25 2-16,-4-19-3 16,-3-22-2-16,-4-50 2 15,-10-47 0-15,-11-31-13 16,-11-47-3-16,-14-51-35 15,-17-53-16-15,-4-40-67 16</inkml:trace>
  <inkml:trace contextRef="#ctx0" brushRef="#br0" timeOffset="5134.322">4752 10132 232 0,'18'37'88'0,"-1"-18"-69"0,15-6 2 16,-7-4-3-16,13-3-1 0,15-2 2 16,14 5-2-16,15-3 0 15,27 1-9-15,11-4 4 0,28 0 1 16,25 0 2-16,24-3 4 16,19-3-11-16,41-3-2 15,4-1-2-15,18-2 0 16,28-1-5-16,-11 4 1 15,11-6 2-15,4-4 1 16,-26 0-4-16,1-6 1 16,-25-9 0-16,-10-7 2 15,-36 7-1-15,-32-3 2 16,-21 2-9-16,-27 4-1 16</inkml:trace>
  <inkml:trace contextRef="#ctx0" brushRef="#br0" timeOffset="5585.295">6495 8504 176 0,'53'-65'66'0,"-39"52"-52"0,3 1 17 0,-13 5 2 16,-1 7-1-16,1 10 1 15,-8 9-10-15,-3 24-1 16,-10 17-13-16,-8 6 3 0,-21 15 2 16,-7 23-5-16,0 2-3 15,0 1-3-15,4 3 0 16,-11 6-2-16,7-10-1 15,4-15 1-15,6-15 1 0,12-23-8 16,9-15-1-16,1-17-126 16</inkml:trace>
  <inkml:trace contextRef="#ctx0" brushRef="#br0" timeOffset="5854.312">6107 8326 260 0,'10'28'96'0,"-6"6"-75"0,3 32 12 0,-4-31 0 16,4 9-9-16,4 12-2 16,3 1-6-16,0 2-2 15,11 10-8-15,10 16-4 0,15-1 1 16,-5-2 0-16,8-7 1 15,4 0-2-15,-4 4 1 16,0-4-11-16,3-3-2 16,8-9-68-16,-5-22-30 15,-2-19-14 1</inkml:trace>
  <inkml:trace contextRef="#ctx0" brushRef="#br0" timeOffset="6139.13">8128 8182 280 0,'-11'50'104'0,"8"-19"-81"0,6 19 1 16,-3-22-7-16,4 16-4 15,7 16 5-15,6 9-6 16,11-3-2-16,11-7-5 16,11 7-2-16,3-6 1 0,3-4-2 15,0-3-2-15,4-9 3 16,4 0 0-16,-1-6-19 16,-6-7-9-16,-11-12-113 15</inkml:trace>
  <inkml:trace contextRef="#ctx0" brushRef="#br0" timeOffset="6394.97">9049 8254 288 0,'-18'0'110'0,"8"18"-86"0,-5 14 13 0,5-13 2 16,-8 15-8-16,-10 26-1 15,-7 18-10-15,-11 10-2 0,-7 28-11 16,-4 16-4-16,5 2-2 16,-1 29-1-16,0-6 0 0,0 6 0 15,3 3 2-15,8-21-17 16,7-20-6-16,10-21-26 16,7-17-9-16,4-15-88 15</inkml:trace>
  <inkml:trace contextRef="#ctx0" brushRef="#br0" timeOffset="6965.496">4957 11502 184 0,'31'-9'68'0,"-17"9"-52"0,15-10 12 0,-19 10 3 0,1-3-5 16,6-3-1-16,1 6-2 15,7 0 0-15,-1 6-13 16,8-3 1-16,14 7 2 0,21 5-1 16,7-2 1-16,7-1 1 15,22 4 2-15,20-7-9 16,4-2-4-16,21-4 2 15,22-9 1-15,20-7 2 16,15-6 0-16,17-9 0 16,7 6 2-16,25-3-5 15,-7 6-1-15,21 4-2 16,-17 2-2-16,10 4 1 16,-14-1 1-16,0-2-1 15,-25 2 2-15,0-9-4 0,-21 10 0 16,-24-4 1-16,-8 1 0 15,-17 2 0-15,-25 4 2 16,-21 6-30-16,-32 3-11 16,-25 7-114-1</inkml:trace>
  <inkml:trace contextRef="#ctx0" brushRef="#br0" timeOffset="7523.275">4724 14026 196 0,'35'-38'74'0,"-7"10"-58"0,22-19-4 0,-22 25-4 16,21-6 10-16,1 0 11 15,13 0 2-15,-3 3 2 16,21-1-18-16,11 5 2 0,7 2 3 16,7 3-2-16,21-3 1 15,7 7-1-15,10-4-2 16,22 0-4-16,-7-3 0 16,24-2-3-16,4-5 2 15,4-2-2-15,10-6 0 16,0-7-3-16,18-6 1 15,-4 3-2-15,14 0 0 16,-7-3-1-16,15 10 0 16,-22-1-2-16,11-3-2 15,-18 10 1-15,-14 3-1 0,-7 2-3 16,-25 1 2-16,-31 7-39 16,-22-1-15-16,-17-6-107 15</inkml:trace>
  <inkml:trace contextRef="#ctx0" brushRef="#br0" timeOffset="8211.355">6339 10618 228 0,'0'-32'85'0,"0"14"-66"0,-7-7 10 0,0 18-1 0,0 1-3 16,-3 3 2-16,-4 12-11 16,-1 10-2-16,-6 3-8 15,0 16 0-15,3 6 4 0,4 15-6 16,4 20 0-16,6 2-2 16,4 4 1-16,7-4 4 15,7-9 4-15,15 0-6 16,17-18-1-16,3-13 2 15,7-26 3-15,4-18 9 0,0-16 3 16,7-15-2-16,7-32-1 16,-10-16-4-16,-1 4-1 15,-20 0-7-15,-15-7-2 16,-21 0 0-16,-21 7 0 16,-18 12-5-16,-3 10 1 15,-18 15-2-15,-7 13 0 16,-4 18-14-16,1 23-4 15,3 18-21-15,11 4-9 16,6 15-57-16,12 9-24 16,6 10 14-1</inkml:trace>
  <inkml:trace contextRef="#ctx0" brushRef="#br0" timeOffset="8526.759">6124 12430 268 0,'-3'-91'101'0,"6"60"-78"0,4 3 15 0,-3 21 4 15,3 4-10-15,3 6-1 16,-2 16-13-16,-5 22-4 16,8 15-8-16,-4 20-4 0,-4 2 1 15,1 19-2-15,-1 0-1 16,1-6-6-16,-1-9-1 16,4-4-37-16,0-12-15 15,11 0-85 1</inkml:trace>
  <inkml:trace contextRef="#ctx0" brushRef="#br0" timeOffset="8890.602">5620 15045 264 0,'-7'-3'101'0,"10"0"-78"0,8-3 4 0,-4 6-1 16,7 0-8-16,4 3 1 15,-1 3-4-15,11 3 1 16,11 1-9-16,7-1-2 0,7 1-1 16,4-4-2-16,-12-3 1 15,5 3-4-15,-8-6-2 16,-3-6-51-16,0 3-22 16,0-3-54-1</inkml:trace>
  <inkml:trace contextRef="#ctx0" brushRef="#br0" timeOffset="9156.811">6361 14453 252 0,'-11'0'96'15,"7"0"-75"-15,1 0 19 0,3 9 4 0,0 7-5 16,0 2-1-16,0 11-6 15,0 15-2-15,0 25-17 16,3 15-3-16,5 10-3 0,-1 3-1 16,3 23 1-16,1-4-4 15,-1-7-2-15,8-2 0 16,-7 3-1-16,6-13-18 16,1-19-8-16,-1-18-52 15,-2-29-25-15,-8-18-39 16</inkml:trace>
  <inkml:trace contextRef="#ctx0" brushRef="#br0" timeOffset="11919.338">8527 10405 212 0,'0'-10'79'0,"0"7"-61"0,-4 0 12 0,1 0 4 0,-1 0-9 16,1 0-2-16,3-4-5 15,0 1 1-15,-4 0-10 16,4 3 3-16,0 3 2 0,0 6-3 16,-4 13 1-16,1 9-7 15,-1 10-3-15,1 2 3 16,-1-2 4-16,1-7-3 16,3 4-1-16,0-10 0 15,0-3 1-15,3-3-3 16,1-4 0-16,-1-2-1 15,4-1 1-15,1 1-2 16,-1-4 2-16,0-2-2 16,3-4-1-16,1-3 1 15,3 0 1-15,4-3-1 16,-1-4 2-16,4 4 0 16,1-3 1-16,-5 3-5 0,1-4-1 15,-8 7-41-15,-3 0-19 16,-3 7-87-1</inkml:trace>
  <inkml:trace contextRef="#ctx0" brushRef="#br0" timeOffset="12236.582">8795 10345 252 0,'0'-13'96'0,"-4"7"-75"0,4 6 14 15,0 0 1-15,0 0-13 16,-7 6 0-16,0 4-5 16,-3 12 0-16,2 15-9 15,1 14 3-15,0 2 2 0,0 0-5 16,-3 10-1-16,3 3-2 15,0 12-1-15,0 4-3 16,3-7-2-16,4-6-4 16,0-6 0-16,0-13-51 0,4-6-21 15,3-7-67 1</inkml:trace>
  <inkml:trace contextRef="#ctx0" brushRef="#br0" timeOffset="13494.776">8227 12173 156 0,'3'-16'57'0,"-3"7"-44"0,0-4 23 0,0 7 6 15,-3-3-5-15,-1-1-2 16,1 4 0-16,-4-6 1 15,0 2-20-15,0 1 4 0,0 2 3 16,-1 1-1-16,1 3-1 16,4 0-5-16,-1 0-2 15,4 0-4-15,0-4-1 16,4-2 1-16,3-10 1 16,0 0-1-16,7-3 1 15,7-3 0-15,7 0 1 16,4 0-4-16,4 6 0 15,-1 10-1-15,0 9 3 16,-3 6 1-16,-4 7 3 16,-3 12-1-16,-4 6 0 0,-3 4-3 15,-4-1-1 1,-4 10-3-16,-6-3 1 0,-4 0-4 16,-4 15 0-16,-3 4-1 15,-3 2-2-15,-5 1 1 16,1-3-1-16,0-7 0 15,0-6 2-15,4-6-3 16,3-7 0-16,3-3-1 16,4-9-2-16,7 4 0 15,4-11 3-15,3-5 4 16,3-7 6-16,8-6-3 16,3-7 2-16,11-5-3 15,3-1 0-15,4-3-3 0,0 6 1 16,-4-2-2-16,-3 2-1 15,-10 4 1-15,-8 3-1 16,-4-1-9-16,-6 4-2 16,-4 3-36-16,-4-3-16 15,1 3-21-15,-4-3-6 16,0-3-74 0</inkml:trace>
  <inkml:trace contextRef="#ctx0" brushRef="#br0" timeOffset="15641.525">8770 14233 212 0,'7'-25'79'0,"-7"19"-61"0,0-4 8 16,0 7 1-16,-7-3 4 16,4 6 5-16,-1-3 3 15,-3-4 1-15,-4 1-22 16,-3-3 1-16,-3-1 1 0,-1 1-5 16,-3 3 2-16,0-1-6 15,-8 7 1-15,-2 7-5 16,-5 5-2-16,-9 7 0 15,-8 16 1-15,-4 15-1 16,4 9 0-16,4 4-3 0,3 6 1 16,4 25-2-16,6 16-1 15,8 3-2-15,3 18-1 16,11 10 2-16,11-3 2 16,10-3 0-16,21 6-1 15,25-18 3-15,18-26 2 16,6-25 2-16,18-22 1 15,18-25-2-15,-3-25-1 16,-8-22 1-16,4-12 1 16,-7-7 5-16,-11-6 3 15,-11-13-4-15,-10-18 1 16,-14-7-5-16,-17 7 1 16,-19 12-1-16,-24 10 1 0,-28 15-4 15,-14 10-1 1,-11 15-1-16,-18 13 1 0,-17 22-4 15,3 24-2-15,7 26-1 16,8 4 3-16,10 8-2 16,10 10 1-16,18 0-3 15,15-13 1-15,10-12-25 16,10-16-8-16,11-15-43 16,11-23-16-16,10-15-76 15</inkml:trace>
  <inkml:trace contextRef="#ctx0" brushRef="#br0" timeOffset="18267.684">24222 4754 264 0,'-7'-3'99'0,"0"-3"-77"0,3-3 15 0,4 9 5 16,-3-3-8-16,-4-4 3 16,-4 4-10-16,0 3-4 15,-3 3-13-15,0 7 2 0,-4 5 2 16,4-2-1-16,0 6 0 15,4-1-5-15,-1 8 0 16,1-1-1-16,6-3 1 16,8-7 0-16,10 1 2 15,10-7-1-15,5-6 2 16,2-3-4-16,-6 0 1 16,-4-3-3-16,4-6 0 15,7-10-1-15,-11-3 2 16,-4 7-1-16,-2-20 0 0,-1-9-1 15,-7 3 2-15,-4 7-1 16,-6 3 2-16,-4 5-4 16,-7 8 0-16,-4 5-1 15,-7 7 1-15,-3 12-4 16,-4 16 0-16,4 13-1 16,3 5 0-16,4 1 0 15,11-3-2-15,6-4 0 16,8 1 3-16,6-4 0 15,8-6 3-15,3 3 3 16,4-9 2-16,-1-6-3 16,-6-7-1-16,-4 0 3 15,7-9 1-15,7-9-1 16,-3-7 1-16,-4-10-4 0,-3-5-2 16,-7-7 2-16,-8-3 0 15,-6 0-1-15,-8 4-2 16,-10 2 1-16,-4 7 1 15,-10 6-3-15,-8 12 0 16,-6 13-1-16,-4 19 0 16,4 12 2-16,14 10 2 15,6-13-3-15,1 19-2 16,0 13-1-16,14-4 0 16,10 1 3-16,11-20 0 15,0-5 1-15,25-4 0 16,21-3 6-16,0-9 4 15,-4-16-1-15,-10-7 0 16,-7 1-3-16,10-16 1 0,-7 3-4 16,1-18 0-16,-8 5-1 15,-14-30 1-15,-7-7 0 16,-10 3 1-16,-12 19-2 16,-9 12-2-16,-11 10-2 15,-11 22 1-15,-7 22 1 16,-4 22 0-16,4 6-3 15,11 3 2-15,7 0-1 16,10 6 0-16,11 4 2 16,14-7 0-16,14-2-3 15,14-8 0-15,11-8 2 16,3-7 2-16,4-15 0 0,-3-13-1 16,2-22 1-16,5-6-1 15,-1-7 2-15,1-6 1 16,-4-9 1-16,-11-3 0 15,-14-19-2-15,-10 6-2 16,-19 3 3-16,-13 10 0 16,-7 9-4-16,-4 9 1 15,-6 20 0-15,-8 12 0 16,-7 21-3-16,-4 20 0 16,4 9 2-16,8 3 0 15,9 0-2-15,12-3 2 16,13 0 1-16,18 7 0 15,11-10-3-15,10 0 2 16,4-13 1-16,3-9 0 0,0-10 0 16,4-15 0-16,0-12 0 15,3-10 0-15,0-4 2 16,-6-8 1-16,-8 2-1 16,-10-12 1-16,-11-9-2 15,-14-1-1-15,-7 7 1 16,-8 9 1-16,-6 10-1 15,-4 15-1-15,-6 19-2 16,-8 23 1-16,-4 14-1 16,4 1 0-16,4 9 0 15,10 4 0-15,15 11 0 16,13-2 0-16,15-3 2 0,13-7 0 16,8-12 0-16,4-13 0 15,-1-12 0-15,0-19 0 16,4-19 2-16,0-16 1 15,-4 3 1-15,-7-2 2 16,-7-7-3-16,-10 3 0 16,-11-6-1-16,-11 0 1 15,-6 16-4-15,-4 18 0 16,-8 13 1-16,-2 13 0 16,-5 6 0-16,1 2 2 15,7 8-3-15,3-4 0 16,11 0-1-16,10 0-2 15,8-3 3-15,7-6 0 16,3-4 1-16,3-2 0 0,1-7 0 16,-4-6 2-16,-3-4-17 15,-1-2-6-15,-3-4-43 16,0 1-16-16,-3-7-54 16,6-9-22-16,1-10-1 15</inkml:trace>
  <inkml:trace contextRef="#ctx0" brushRef="#br0" timeOffset="20131.12">22980 2356 176 0,'11'-16'66'0,"-8"7"-52"0,4-1 25 0,-7 1 8 16,4-1-4-16,-1-2-1 15,-3-1-10-15,0 4-3 16,0-7-16-16,0 7 1 0,0 0 2 0,0 2-2 16,0 4 2-1,0-6 4-15,0 2 2 0,0 4 2 16,-3-3 2-16,-1 12-10 16,-3 4-4-16,-4 9-5 15,1 9-2-15,-1 6-3 16,4 4-2-16,0-1 1 15,7-2-1-15,4-1 4 16,3-5 5-16,7-4-3 16,7-6 2-16,7-4-3 15,8-5 2-15,2-4 0 16,1-6 3-16,0-3-5 16,-4-7-1-16,-3-5 0 15,-11-1 2-15,-3 3 6 16,-8-15 2-16,1-12-1 0,-7-4 2 15,-12 3-8-15,-2 3-2 16,-11 10-1-16,-8 3 2 16,-6 16-1-16,-4 15 0 15,-3 22-6-15,3 6-1 16,8 7 3-16,2 9 1 16,8-6-5-16,7-3 0 15,7 3 1-15,10-6 3 16,12-7 0-16,9-6-1 15,8-6 3-15,7-10 0 16,0-9-1-16,-1-6 1 16,-2-7 0-16,-1-8 3 15,-3-8-1-15,-4-5 0 0,-7-10-3 16,-7-6 1-16,-7-4-2 16,-7 1 2-16,-10 3-2 15,-11 9-1-15,-11 7 1 16,-7 9 1-16,-3 9-1 15,-4 10 2-15,3 12-4 16,1 16 0-16,7 16 1 16,3 5 0-16,7 4 0 15,11 0 0-15,7-3-3 16,11-3 0-16,10-6 2 16,11-4 0-16,10-6 1 15,4-6 0-15,3-13 0 16,-3-3 0-16,-4-12 2 0,0-1 3 15,-6-18 0-15,-12 6 0 16,-3 3-1-16,-7-18 2 16,0-20-3-16,-7 4 0 15,-10 6-1-15,-11 13-2 16,-8 9 1-16,-6 9-1 16,-4 22 0-16,1 10 0 15,2 15-3-15,8 10 2 16,3-3-1-16,11 2 0 15,7-2 0-15,11-7 0 16,13 4 2-16,12-7 0 16,9-3 0-16,5-6 0 15,-4-10-3-15,-1-9 2 16,-2-3 3-16,-5-9 3 0,-2-10-2 16,-8-3-2-16,-4-19 0 15,-6 0 1-15,-7-13-1 16,-8 4 2-16,-7 6-2 15,-6 3-1-15,-15 10 1 16,-7 9-1-16,-3 21 0 16,0 23 0-16,-1 19-3 15,8 15 2-15,7 0 1 16,10 4 2-16,11-13-3 16,14 0-2-16,11-13-1 15,13-3 3-15,8-9 0 16,4-6 3-16,-1-7-3 0,-3-6 0 15,-4-19 3-15,0-6 1 16,-6-10-1-16,-8-12 1 16,-7-3 0-16,-11-9 1 15,-6 9 0-15,-8 6 0 16,-10 12-2-16,-7 17 1 16,-14 5-2-16,-4 29-1 15,0 19-2-15,3 9 1 16,12 0-1-16,10-7 0 15,6-5 2-15,12-10 0 16,6 0-3-16,4-12 0 16,4-4-14-16,0 0-6 15,3-9-32-15,0 0-15 0,4-9-36 16,-1 0-13-16,-6-13-63 16</inkml:trace>
  <inkml:trace contextRef="#ctx0" brushRef="#br0" timeOffset="24771.103">25502 7159 244 0,'0'-44'93'0,"-3"26"-72"0,-1-4 9 0,-3 12-1 16,-3 1-4-16,-1 3 0 16,-3 2 1-16,-4 11 1 15,1 5-14-15,-1 1 3 0,4 6 2 16,3-1-4-16,-3 11 0 15,4-7-6-15,-4 15 0 0,3-9-7 16,4 4-1-16,0-4 2 16,10-3 1-1,1-3 5-15,17-12 5 0,-3-1-1 16,24-9 3-16,-10-3 1 16,14-16-1-1,-11 6-5-15,0-24-2 0,4-26 0 16,-11 10 2-16,-10-1-5 15,-11 11-3-15,-11 2 3 16,-13 9 1-16,-8 4 0 16,-10 16-1-16,-4 5-6 15,0 17-1-15,4 15 1 16,0 13 2-16,3 9 0 16,11-13-1-16,3 1 1 15,11 2-1-15,7 13 2 0,7-18 1 16,-3-7 1-16,24-3 0 15,-4-3 2-15,22-7 3 16,-7-2-2-16,7-14-2 16,10-11 0-16,-20-7 1 15,-8 6-1-15,-3-28 2 16,-1-19-4-16,-10 1 0 16,-10 5-1-16,-11 7-2 15,-18 6 1-15,-14 10-1 16,-10 12 0-16,-4 16 0 15,4 12-3-15,-1 16 2 16,4 12 1-16,4 23 2 0,10-1-3 16,15-15-2-16,3-3 2 15,10 2 0-15,1-2-2 16,13-4 2-16,1-5 1 16,21-4 2-16,-4-6-1 15,18-10-1-15,-8 0 5 16,8-18 1-16,-7 6 0 15,0-25-1-15,3-23-3 16,-14-2 1-16,-10-3 0 16,-14 5 3-16,-15 8-3 15,-14 8 0-15,-10 13-3 16,-7 13-1-16,-4 15 1 16,4 19 0-16,6 13 0 15,12-7 2-15,2-6-3 0,8 7-2 16,4-4-1-16,10-6 0 15,0-4 0-15,24-8 3 16,19-10 2-16,3-3 2 16,-4-16 1-16,-3-6 2 15,-11-3-1-15,-7 6 2 16,-7 3 0-16,-10 9 1 16,-11 17-4-16,-4 5-1 15,1 1-1-15,-12 12-2 16,-2 6 1-16,6-3-1 15,4 1-3-15,7-14 0 16,3-2 2-16,4-4 2 0,0 1-2 16,7-4 0-1,0 3-19-15,0-2-9 0,1-1-32 16,-5-3-13-16,1 3-58 16,-1-6-24-16,-3 0-1 15</inkml:trace>
  <inkml:trace contextRef="#ctx0" brushRef="#br0" timeOffset="27430.906">22253 1105 156 0,'0'-10'60'0,"0"10"-47"0,0-9 10 16,0 9 3-16,0 0 2 15,0 0 3-15,0-6-1 16,0 6-1-16,0-7-16 16,0 7 5-16,0 0 3 0,0 0-3 15,0 7 2-15,0-7-2 16,4 6 0-16,-1 3-3 16,4-6-1-16,-3 4 3 15,6 2 1-15,-2 1-5 16,2 5 0-16,1-5-2 0,3 15 3 15,-4-6-3-15,4 15 1 16,-3-9-3-16,3 6 0 16,-3 4-1-16,3 6 2 15,-4-13-3-15,5 13-2 16,6 3 2-16,-4-10 0 16,-3-12-1-16,11 19-1 15,14 9-3-15,-7-9-2 16,-8-7 5-16,8 13 4 15,-7-9-3-15,10 6-1 16,-10-7 2-16,3 7 0 16,-3-3-1-16,3 12-1 15,-7-9-3-15,7 19 1 16,-3-13-2-16,7 10-1 16,-7-7 1-16,10 0 1 15,-7-6-1-15,14 16-1 0,-10-7 1 16,10 23 1-16,-6-23-1 15,3 13-1-15,-11-9-2 16,7 9 1-16,-7-13 3 16,8 26 1-16,-8-16-1 15,11 15-2-15,-8-15-2 16,15 12-1-16,-11-12 2 16,15 35 0-16,-11-20 1 15,10 19 2-15,-10-24-1 16,7 33-1-16,-8-24 1 15,15 28 1-15,-10-28-3 16,17 21 0-16,-11-24-1 0,11 34-2 16,-14-28 5-16,7 9 3 15,-11-22-3-15,11 22-1 16,-14-22 0-16,21 32 0 16,-14-19 0-16,14 9 0 15,-14-22 0-15,10 38 2 16,-14-25-1-16,8 19-1 15,-11-29 1-15,6 29-1 16,-9-23-3-16,17 29 2 16,-15-25 1-16,19 12 2 15,-11-15-1-15,14 31 2 16,-14-28-4-16,10 25 0 0,-10-29 3 16,17 23 1-16,-10-26-4 15,18 26 1-15,-15-16-2 16,11 12 0-16,-14-21 2 15,11 46 0-15,-15-30 0 16,11 24 2-16,-11-28-3 16,22 47 0-16,-15-31 1 15,15 31 2-15,-15-34-3 16,15 40 0-16,-15-34 1 16,29 53 2-16,-21-41-1 15,24 35-1-15,-21-34 1 16,14 46 1-16,-21-40-1 15,25 37-1-15,42 82-2 16,-22-60 1-16,-16-31 1 16,-12-12 0-16,-10-10 0 15,-3-19 2-15,-4-22-3 0,0-12-2 16,-4-10 2-16,-3-3 2 16,-4-3 0-16,-3-3-1 15,-7-10-2-15,-7-2 1 16,-7-17 1-16,-8 1 0 15,-3-13-5-15,0-3 1 16,-3-3 0-16,0-7-1 16,-4 7 4-16,0-3 0 15,0-1 1-15,0 1 0 16,0 0 0-16,0-4 0 16,0 1 0-16,-3-4 0 15,-1 1-22-15,-3-1-10 0,-3-9-24 16,-5 0-10-16,-6-9-118 15</inkml:trace>
  <inkml:trace contextRef="#ctx0" brushRef="#br0" timeOffset="27923.062">26797 10282 316 0,'-28'-9'118'0,"28"9"-92"0,-4 3 11 0,4-3-1 16,4 6 6-16,-1 1 9 15,22 11-5-15,-4-2-1 16,36 31-25-16,-12-9-1 0,26 21 0 16,38 23-9-16,4 12-3 15,-7 6-4-15,-11-6-3 16,1 4 1-16,-5-14-1 16,-2-5 0-16,-8-1 2 15,-14-12-1-15,-14-10-1 16,-11-18 1-16,-10-16-1 0,-8-22-3 15,-6-10 2-15,-7-5 1 16,-4-17 0-16,-4-8 6 16,-3-33 6-16,-3-17-2 15,-8-11 2-15,-7-40-7 16,-3 35-1-16,7 18-7 16,-14-41 0-16,3 29-52 15,-3-16-21-15,7 25-82 16,3-13-35-16,4 26 45 15</inkml:trace>
  <inkml:trace contextRef="#ctx0" brushRef="#br0" timeOffset="28883.566">22080 1130 288 0,'-3'-16'110'0,"3"16"-86"0,0 0 18 0,0 0 1 0,0 6-3 15,0-2 0-15,7 14-6 16,-4-2-4-16,12 44-16 16,-5-16-2-16,4 18 1 0,-3-8-7 15,-8 43-3-15,1-19 0 16,-4 26 0-16,0-26-1 16,-7 10-2-16,3-10 3 15,1-21 0-15,-1-7 1 16,4-41 2-16,0 1-3 15,4-57-2-15,-4 3 0 16,0-69-1-16,0 25 0 16,-4-78 0-16,1 44 0 15,13-42 0-15,1 39 11 0,14 28 5 16,-4 18 3-16,14 29 1 16,-7 13-5-16,11 46-1 15,-7 0-4-15,28 29 1 16,-14-3-2-16,24 52 2 15,-17-18-8-15,11 29-2 16,-15-26-1-16,7 34 2 16,-17-24-1-16,0 12-1 15,-7-28-19-15,-4 0-10 16,-7-13-51-16,0-28-24 16,-7 9-99-1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095BB-E9AF-43A5-BBB4-80DC9B3ED73A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ACD91-3E8E-4C8D-A76B-4D62B403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5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jzx72fu-DJAhWC7yYKHZ5LDU8QjRwIBw&amp;url=http://www.donnayoung.org/math/c-grids.htm&amp;psig=AFQjCNG5E2icjxsVC0lI9nBYhICKdoXTuA&amp;ust=1450358136428477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customXml" Target="../ink/ink7.xml"/><Relationship Id="rId4" Type="http://schemas.openxmlformats.org/officeDocument/2006/relationships/image" Target="../media/image1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jzx72fu-DJAhWC7yYKHZ5LDU8QjRwIBw&amp;url=http://www.donnayoung.org/math/c-grids.htm&amp;psig=AFQjCNG5E2icjxsVC0lI9nBYhICKdoXTuA&amp;ust=1450358136428477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customXml" Target="../ink/ink8.xml"/><Relationship Id="rId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jzx72fu-DJAhWC7yYKHZ5LDU8QjRwIBw&amp;url=http://www.donnayoung.org/math/c-grids.htm&amp;psig=AFQjCNG5E2icjxsVC0lI9nBYhICKdoXTuA&amp;ust=1450358136428477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customXml" Target="../ink/ink6.xml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7.2: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Graphing Equations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4502145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.5) </m:t>
                      </m:r>
                      <m:r>
                        <m:rPr>
                          <m:nor/>
                        </m:rPr>
                        <a:rPr lang="en-US" sz="5400" dirty="0"/>
                        <m:t>Graph</m:t>
                      </m:r>
                      <m:r>
                        <m:rPr>
                          <m:nor/>
                        </m:rPr>
                        <a:rPr lang="en-US" sz="5400" dirty="0"/>
                        <m:t> </m:t>
                      </m:r>
                    </m:oMath>
                  </m:oMathPara>
                </a14:m>
                <a:endParaRPr lang="en-US" sz="54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5400" i="1">
                          <a:latin typeface="Cambria Math"/>
                        </a:rPr>
                        <m:t>𝑦</m:t>
                      </m:r>
                      <m:r>
                        <a:rPr lang="en-US" sz="5400" i="1">
                          <a:latin typeface="Cambria Math"/>
                        </a:rPr>
                        <m:t>−6</m:t>
                      </m:r>
                      <m:r>
                        <a:rPr lang="en-US" sz="5400" i="1">
                          <a:latin typeface="Cambria Math"/>
                        </a:rPr>
                        <m:t>𝑥</m:t>
                      </m:r>
                      <m:r>
                        <a:rPr lang="en-US" sz="5400" i="1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4502145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http://www.donnayoung.org/thumbs/math-img/coordinate-clip-gr.gif">
            <a:hlinkClick r:id="rId3"/>
            <a:extLst>
              <a:ext uri="{FF2B5EF4-FFF2-40B4-BE49-F238E27FC236}">
                <a16:creationId xmlns:a16="http://schemas.microsoft.com/office/drawing/2014/main" id="{FA5237B6-688F-4724-ABD1-2B596BE179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476" y="291814"/>
            <a:ext cx="5980205" cy="599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F04ED5D-1FF9-4B84-A0BA-13B16277D0C5}"/>
                  </a:ext>
                </a:extLst>
              </p14:cNvPr>
              <p14:cNvContentPartPr/>
              <p14:nvPr/>
            </p14:nvContentPartPr>
            <p14:xfrm>
              <a:off x="1454040" y="66960"/>
              <a:ext cx="7979760" cy="6126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F04ED5D-1FF9-4B84-A0BA-13B16277D0C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44680" y="57600"/>
                <a:ext cx="7998480" cy="6144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30445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4248145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.6) </m:t>
                      </m:r>
                      <m:r>
                        <m:rPr>
                          <m:nor/>
                        </m:rPr>
                        <a:rPr lang="en-US" sz="5400" dirty="0"/>
                        <m:t>Graph</m:t>
                      </m:r>
                      <m:r>
                        <m:rPr>
                          <m:nor/>
                        </m:rPr>
                        <a:rPr lang="en-US" sz="5400" dirty="0"/>
                        <m:t> </m:t>
                      </m:r>
                    </m:oMath>
                  </m:oMathPara>
                </a14:m>
                <a:endParaRPr lang="en-US" sz="54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i="1">
                          <a:latin typeface="Cambria Math"/>
                        </a:rPr>
                        <m:t>𝑦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5400" i="1">
                          <a:latin typeface="Cambria Math"/>
                        </a:rPr>
                        <m:t>𝑥</m:t>
                      </m:r>
                      <m:r>
                        <a:rPr lang="en-US" sz="5400" i="1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4248145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http://www.donnayoung.org/thumbs/math-img/coordinate-clip-gr.gif">
            <a:hlinkClick r:id="rId3"/>
            <a:extLst>
              <a:ext uri="{FF2B5EF4-FFF2-40B4-BE49-F238E27FC236}">
                <a16:creationId xmlns:a16="http://schemas.microsoft.com/office/drawing/2014/main" id="{5BDDDB4C-9926-417A-AE13-B6147C75F3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226" y="301946"/>
            <a:ext cx="5980205" cy="599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5BDDC7E-AA0C-4D68-9CC7-AE54C718057A}"/>
                  </a:ext>
                </a:extLst>
              </p14:cNvPr>
              <p14:cNvContentPartPr/>
              <p14:nvPr/>
            </p14:nvContentPartPr>
            <p14:xfrm>
              <a:off x="1233000" y="322200"/>
              <a:ext cx="8857440" cy="5949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5BDDC7E-AA0C-4D68-9CC7-AE54C718057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23640" y="312840"/>
                <a:ext cx="8876160" cy="5967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1513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1" y="343185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2" name="Rectangle 1"/>
          <p:cNvSpPr/>
          <p:nvPr/>
        </p:nvSpPr>
        <p:spPr>
          <a:xfrm>
            <a:off x="158674" y="1168916"/>
            <a:ext cx="1169770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determine if an ordered pair is a solution of an equation.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will graph equations in two variables.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949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02563" y="0"/>
                <a:ext cx="2247823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𝑬𝒙𝒂𝒎𝒑𝒍𝒆𝒔</m:t>
                      </m:r>
                    </m:oMath>
                  </m:oMathPara>
                </a14:m>
                <a:endParaRPr lang="en-US" sz="54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63" y="0"/>
                <a:ext cx="2247823" cy="830997"/>
              </a:xfrm>
              <a:prstGeom prst="rect">
                <a:avLst/>
              </a:prstGeom>
              <a:blipFill>
                <a:blip r:embed="rId2"/>
                <a:stretch>
                  <a:fillRect l="-542" r="-49322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2A4548DB-11BA-4E0F-93D6-41A155EC555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830997"/>
                <a:ext cx="11989437" cy="5410315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600" dirty="0"/>
                  <a:t>Is (3, 7) a solution of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/>
                      </a:rPr>
                      <m:t>𝑦</m:t>
                    </m:r>
                    <m:r>
                      <a:rPr lang="en-US" sz="3600" i="1" smtClean="0">
                        <a:latin typeface="Cambria Math"/>
                      </a:rPr>
                      <m:t>=2</m:t>
                    </m:r>
                    <m:r>
                      <a:rPr lang="en-US" sz="3600" i="1" smtClean="0">
                        <a:latin typeface="Cambria Math"/>
                      </a:rPr>
                      <m:t>𝑥</m:t>
                    </m:r>
                    <m:r>
                      <a:rPr lang="en-US" sz="3600" i="1" smtClean="0">
                        <a:latin typeface="Cambria Math"/>
                      </a:rPr>
                      <m:t>+1</m:t>
                    </m:r>
                  </m:oMath>
                </a14:m>
                <a:endParaRPr lang="en-US" sz="3600" dirty="0"/>
              </a:p>
              <a:p>
                <a:endParaRPr lang="en-US" sz="3600" dirty="0"/>
              </a:p>
              <a:p>
                <a:endParaRPr lang="en-US" sz="3600" dirty="0"/>
              </a:p>
              <a:p>
                <a:pPr marL="0" indent="0">
                  <a:buFont typeface="Calibri" panose="020F0502020204030204" pitchFamily="34" charset="0"/>
                  <a:buNone/>
                </a:pPr>
                <a:endParaRPr lang="en-US" sz="3600" dirty="0"/>
              </a:p>
              <a:p>
                <a:r>
                  <a:rPr lang="en-US" sz="3600" dirty="0"/>
                  <a:t>Is (-2, 3) a solution of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/>
                      </a:rPr>
                      <m:t>2</m:t>
                    </m:r>
                    <m:r>
                      <a:rPr lang="en-US" sz="3600" i="1" smtClean="0">
                        <a:latin typeface="Cambria Math"/>
                      </a:rPr>
                      <m:t>𝑦</m:t>
                    </m:r>
                    <m:r>
                      <a:rPr lang="en-US" sz="3600" i="1" smtClean="0">
                        <a:latin typeface="Cambria Math"/>
                      </a:rPr>
                      <m:t>=4</m:t>
                    </m:r>
                    <m:r>
                      <a:rPr lang="en-US" sz="3600" i="1" smtClean="0">
                        <a:latin typeface="Cambria Math"/>
                      </a:rPr>
                      <m:t>𝑥</m:t>
                    </m:r>
                    <m:r>
                      <a:rPr lang="en-US" sz="3600" i="1" smtClean="0">
                        <a:latin typeface="Cambria Math"/>
                      </a:rPr>
                      <m:t>−8</m:t>
                    </m:r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2A4548DB-11BA-4E0F-93D6-41A155EC55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830997"/>
                <a:ext cx="11989437" cy="5410315"/>
              </a:xfrm>
              <a:prstGeom prst="rect">
                <a:avLst/>
              </a:prstGeom>
              <a:blipFill>
                <a:blip r:embed="rId3"/>
                <a:stretch>
                  <a:fillRect l="-661" t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2A8FE2F3-CDE1-40F8-B45B-4A0995A7AF17}"/>
                  </a:ext>
                </a:extLst>
              </p14:cNvPr>
              <p14:cNvContentPartPr/>
              <p14:nvPr/>
            </p14:nvContentPartPr>
            <p14:xfrm>
              <a:off x="778680" y="1326600"/>
              <a:ext cx="7217640" cy="49827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2A8FE2F3-CDE1-40F8-B45B-4A0995A7AF1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9320" y="1317240"/>
                <a:ext cx="7236360" cy="5001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30799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02563" y="0"/>
                <a:ext cx="2247823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𝑬𝒙𝒂𝒎𝒑𝒍𝒆𝒔</m:t>
                      </m:r>
                    </m:oMath>
                  </m:oMathPara>
                </a14:m>
                <a:endParaRPr lang="en-US" sz="54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63" y="0"/>
                <a:ext cx="2247823" cy="830997"/>
              </a:xfrm>
              <a:prstGeom prst="rect">
                <a:avLst/>
              </a:prstGeom>
              <a:blipFill>
                <a:blip r:embed="rId2"/>
                <a:stretch>
                  <a:fillRect l="-542" r="-49322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2A4548DB-11BA-4E0F-93D6-41A155EC555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830997"/>
                <a:ext cx="11989437" cy="5410315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600" dirty="0"/>
                  <a:t>Is (-2, 4) a solution of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4</m:t>
                    </m:r>
                    <m:r>
                      <a:rPr lang="en-US" sz="3600" i="1">
                        <a:latin typeface="Cambria Math"/>
                      </a:rPr>
                      <m:t>𝑦</m:t>
                    </m:r>
                    <m:r>
                      <a:rPr lang="en-US" sz="3600" i="1">
                        <a:latin typeface="Cambria Math"/>
                      </a:rPr>
                      <m:t>−3</m:t>
                    </m:r>
                    <m:r>
                      <a:rPr lang="en-US" sz="3600" i="1">
                        <a:latin typeface="Cambria Math"/>
                      </a:rPr>
                      <m:t>𝑥</m:t>
                    </m:r>
                    <m:r>
                      <a:rPr lang="en-US" sz="3600" i="1">
                        <a:latin typeface="Cambria Math"/>
                      </a:rPr>
                      <m:t>=22</m:t>
                    </m:r>
                  </m:oMath>
                </a14:m>
                <a:endParaRPr lang="en-US" sz="3600" dirty="0"/>
              </a:p>
              <a:p>
                <a:endParaRPr lang="en-US" sz="3600" dirty="0"/>
              </a:p>
              <a:p>
                <a:endParaRPr lang="en-US" sz="3600" dirty="0"/>
              </a:p>
              <a:p>
                <a:endParaRPr lang="en-US" sz="3600" dirty="0"/>
              </a:p>
              <a:p>
                <a:r>
                  <a:rPr lang="en-US" sz="3600" dirty="0"/>
                  <a:t>Is (-6, 7) a solution of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3</m:t>
                    </m:r>
                    <m:r>
                      <a:rPr lang="en-US" sz="3600" i="1">
                        <a:latin typeface="Cambria Math"/>
                      </a:rPr>
                      <m:t>𝑦</m:t>
                    </m:r>
                    <m:r>
                      <a:rPr lang="en-US" sz="3600" i="1">
                        <a:latin typeface="Cambria Math"/>
                      </a:rPr>
                      <m:t>=−6</m:t>
                    </m:r>
                    <m:r>
                      <a:rPr lang="en-US" sz="3600" i="1">
                        <a:latin typeface="Cambria Math"/>
                      </a:rPr>
                      <m:t>𝑥</m:t>
                    </m:r>
                    <m:r>
                      <a:rPr lang="en-US" sz="3600" i="1">
                        <a:latin typeface="Cambria Math"/>
                      </a:rPr>
                      <m:t>+2</m:t>
                    </m:r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2A4548DB-11BA-4E0F-93D6-41A155EC55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830997"/>
                <a:ext cx="11989437" cy="5410315"/>
              </a:xfrm>
              <a:prstGeom prst="rect">
                <a:avLst/>
              </a:prstGeom>
              <a:blipFill>
                <a:blip r:embed="rId3"/>
                <a:stretch>
                  <a:fillRect l="-661" t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CAC9995-1762-47BA-A0FF-AA6607DB961F}"/>
                  </a:ext>
                </a:extLst>
              </p14:cNvPr>
              <p14:cNvContentPartPr/>
              <p14:nvPr/>
            </p14:nvContentPartPr>
            <p14:xfrm>
              <a:off x="825480" y="1391040"/>
              <a:ext cx="9180000" cy="45615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CAC9995-1762-47BA-A0FF-AA6607DB961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6120" y="1381680"/>
                <a:ext cx="9198720" cy="458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30961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3112" y="112315"/>
                <a:ext cx="11770414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.1) </m:t>
                      </m:r>
                    </m:oMath>
                  </m:oMathPara>
                </a14:m>
                <a:endParaRPr lang="en-US" sz="54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en-US" sz="5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3 solutions of </a:t>
                </a:r>
                <a14:m>
                  <m:oMath xmlns:m="http://schemas.openxmlformats.org/officeDocument/2006/math">
                    <m:r>
                      <a:rPr lang="en-US" sz="54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𝑦</m:t>
                    </m:r>
                    <m:r>
                      <a:rPr lang="en-US" sz="54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−3</m:t>
                    </m:r>
                    <m:r>
                      <a:rPr lang="en-US" sz="54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𝑥</m:t>
                    </m:r>
                    <m:r>
                      <a:rPr lang="en-US" sz="54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=−2</m:t>
                    </m:r>
                  </m:oMath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112" y="112315"/>
                <a:ext cx="11770414" cy="1661993"/>
              </a:xfrm>
              <a:prstGeom prst="rect">
                <a:avLst/>
              </a:prstGeom>
              <a:blipFill>
                <a:blip r:embed="rId2"/>
                <a:stretch>
                  <a:fillRect b="-274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DC546DD-90C6-48D6-B5AF-66227E8E6B94}"/>
                  </a:ext>
                </a:extLst>
              </p14:cNvPr>
              <p14:cNvContentPartPr/>
              <p14:nvPr/>
            </p14:nvContentPartPr>
            <p14:xfrm>
              <a:off x="480240" y="925920"/>
              <a:ext cx="10297440" cy="45831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DC546DD-90C6-48D6-B5AF-66227E8E6B9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0880" y="916560"/>
                <a:ext cx="10316160" cy="4601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8448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51191" y="61645"/>
                <a:ext cx="11938027" cy="33239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.2)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sz="5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3 solutions for the following: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𝑦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−2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𝑥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91" y="61645"/>
                <a:ext cx="11938027" cy="33239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1B63214-9208-4EAC-8FE4-432D43D3314D}"/>
                  </a:ext>
                </a:extLst>
              </p14:cNvPr>
              <p14:cNvContentPartPr/>
              <p14:nvPr/>
            </p14:nvContentPartPr>
            <p14:xfrm>
              <a:off x="326520" y="1718280"/>
              <a:ext cx="10360800" cy="4248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1B63214-9208-4EAC-8FE4-432D43D3314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7160" y="1708920"/>
                <a:ext cx="10379520" cy="426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9076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51191" y="61645"/>
                <a:ext cx="11938027" cy="24929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.3)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sz="5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3 solutions for the following: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=−6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91" y="61645"/>
                <a:ext cx="11938027" cy="2492990"/>
              </a:xfrm>
              <a:prstGeom prst="rect">
                <a:avLst/>
              </a:prstGeom>
              <a:blipFill>
                <a:blip r:embed="rId2"/>
                <a:stretch>
                  <a:fillRect b="-7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5662DAC-B8A4-4E8C-9A29-B399D0034B85}"/>
                  </a:ext>
                </a:extLst>
              </p14:cNvPr>
              <p14:cNvContentPartPr/>
              <p14:nvPr/>
            </p14:nvContentPartPr>
            <p14:xfrm>
              <a:off x="840600" y="1756800"/>
              <a:ext cx="10679760" cy="4470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5662DAC-B8A4-4E8C-9A29-B399D0034B8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1240" y="1747440"/>
                <a:ext cx="10698480" cy="448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94751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BB740-B00D-4DAA-B179-8C229E383834}"/>
              </a:ext>
            </a:extLst>
          </p:cNvPr>
          <p:cNvSpPr txBox="1">
            <a:spLocks/>
          </p:cNvSpPr>
          <p:nvPr/>
        </p:nvSpPr>
        <p:spPr>
          <a:xfrm>
            <a:off x="152399" y="1143000"/>
            <a:ext cx="11830493" cy="4875028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make a graph you have to find at least 3 solutions for an equation. 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35558" lvl="1" indent="-742950">
              <a:buFont typeface="+mj-lt"/>
              <a:buAutoNum type="arabicParenR"/>
            </a:pPr>
            <a: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Plot the three points</a:t>
            </a:r>
          </a:p>
          <a:p>
            <a:pPr marL="1035558" lvl="1" indent="-742950">
              <a:buFont typeface="+mj-lt"/>
              <a:buAutoNum type="arabicParenR"/>
            </a:pPr>
            <a:endParaRPr lang="en-US" sz="4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35558" lvl="1" indent="-742950">
              <a:buFont typeface="+mj-lt"/>
              <a:buAutoNum type="arabicParenR"/>
            </a:pPr>
            <a: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Connect them with a straight line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7E8736-C052-4415-9C85-DA4BEAD936CF}"/>
              </a:ext>
            </a:extLst>
          </p:cNvPr>
          <p:cNvSpPr txBox="1"/>
          <p:nvPr/>
        </p:nvSpPr>
        <p:spPr>
          <a:xfrm>
            <a:off x="4381072" y="148975"/>
            <a:ext cx="3429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GRAPHING</a:t>
            </a:r>
          </a:p>
        </p:txBody>
      </p:sp>
    </p:spTree>
    <p:extLst>
      <p:ext uri="{BB962C8B-B14F-4D97-AF65-F5344CB8AC3E}">
        <p14:creationId xmlns:p14="http://schemas.microsoft.com/office/powerpoint/2010/main" val="2692513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4538961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.4) </m:t>
                      </m:r>
                      <m:r>
                        <m:rPr>
                          <m:nor/>
                        </m:rPr>
                        <a:rPr lang="en-US" sz="5400" dirty="0"/>
                        <m:t>Graph</m:t>
                      </m:r>
                      <m:r>
                        <m:rPr>
                          <m:nor/>
                        </m:rPr>
                        <a:rPr lang="en-US" sz="5400" dirty="0"/>
                        <m:t> </m:t>
                      </m:r>
                    </m:oMath>
                  </m:oMathPara>
                </a14:m>
                <a:endParaRPr lang="en-US" sz="54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i="1">
                          <a:latin typeface="Cambria Math"/>
                        </a:rPr>
                        <m:t>𝑦</m:t>
                      </m:r>
                      <m:r>
                        <a:rPr lang="en-US" sz="5400" i="1">
                          <a:latin typeface="Cambria Math"/>
                        </a:rPr>
                        <m:t>−</m:t>
                      </m:r>
                      <m:r>
                        <a:rPr lang="en-US" sz="5400" i="1">
                          <a:latin typeface="Cambria Math"/>
                        </a:rPr>
                        <m:t>𝑥</m:t>
                      </m:r>
                      <m:r>
                        <a:rPr lang="en-US" sz="5400" i="1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4538961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http://www.donnayoung.org/thumbs/math-img/coordinate-clip-gr.gif">
            <a:hlinkClick r:id="rId3"/>
            <a:extLst>
              <a:ext uri="{FF2B5EF4-FFF2-40B4-BE49-F238E27FC236}">
                <a16:creationId xmlns:a16="http://schemas.microsoft.com/office/drawing/2014/main" id="{F7FC9C41-8301-4F2B-9F09-DACCFE0E1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876" y="276546"/>
            <a:ext cx="5980205" cy="599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1FB4914-6E71-45D5-B92C-16F3E2F2FF21}"/>
                  </a:ext>
                </a:extLst>
              </p14:cNvPr>
              <p14:cNvContentPartPr/>
              <p14:nvPr/>
            </p14:nvContentPartPr>
            <p14:xfrm>
              <a:off x="723960" y="526320"/>
              <a:ext cx="10405440" cy="55461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1FB4914-6E71-45D5-B92C-16F3E2F2FF2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14600" y="516960"/>
                <a:ext cx="10424160" cy="556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225493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</TotalTime>
  <Words>207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Retrospect</vt:lpstr>
      <vt:lpstr>CHAPTER 7.2:  Graphing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2.7:  USING THE DISTRIBUTIVE PROPERTY</dc:title>
  <dc:creator>Michael Kuniega</dc:creator>
  <cp:lastModifiedBy>Michael Kuniega</cp:lastModifiedBy>
  <cp:revision>9</cp:revision>
  <dcterms:created xsi:type="dcterms:W3CDTF">2019-12-28T00:10:28Z</dcterms:created>
  <dcterms:modified xsi:type="dcterms:W3CDTF">2019-12-31T01:07:42Z</dcterms:modified>
</cp:coreProperties>
</file>